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1" r:id="rId4"/>
    <p:sldId id="271" r:id="rId5"/>
    <p:sldId id="272" r:id="rId6"/>
    <p:sldId id="273" r:id="rId7"/>
    <p:sldId id="274" r:id="rId8"/>
    <p:sldId id="263" r:id="rId9"/>
    <p:sldId id="282" r:id="rId10"/>
    <p:sldId id="281" r:id="rId11"/>
    <p:sldId id="280" r:id="rId12"/>
  </p:sldIdLst>
  <p:sldSz cx="9144000" cy="6858000" type="screen4x3"/>
  <p:notesSz cx="6797675" cy="99266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8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>
        <p:scale>
          <a:sx n="94" d="100"/>
          <a:sy n="94" d="100"/>
        </p:scale>
        <p:origin x="48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7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7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1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20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3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4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25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0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52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08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50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05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91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6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1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8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47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88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1F41-FB6D-4245-AA80-7443534F119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8495-C512-442D-964E-9EECA9FB4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3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1F41-FB6D-4245-AA80-7443534F11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8495-C512-442D-964E-9EECA9FB49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628800"/>
            <a:ext cx="59647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</a:t>
            </a:r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Волшебные 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мешочки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 психолог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№6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Рагозина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</a:t>
            </a:r>
          </a:p>
          <a:p>
            <a:pPr algn="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Черняховск 2016 год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052735"/>
            <a:ext cx="55446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дидактическая игра, предназначенная для развития мелкой моторики, сенсорного развития ребенка.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будет полезен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педагогам дошкольных образовательных учреждений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дефектологам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психологам и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логопедам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родителям детей дошкольного возраста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какого возраста: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для детей дошкольного возраста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 ребенка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мелкую моторику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-учить анализировать тактильные ощущения.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воображение, эмоциональную сферу.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словарный запас.</a:t>
            </a:r>
          </a:p>
        </p:txBody>
      </p:sp>
    </p:spTree>
    <p:extLst>
      <p:ext uri="{BB962C8B-B14F-4D97-AF65-F5344CB8AC3E}">
        <p14:creationId xmlns:p14="http://schemas.microsoft.com/office/powerpoint/2010/main" val="233893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3064" y="980728"/>
            <a:ext cx="5040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Данная игра представляет собой комплект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мешочков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разнообразным наполнением: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-рис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-бусины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-ракушки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-мука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-макароны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мешочков можно периодически менять, добавляя разные наполнители.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Мешочки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ткани, и содержимое его можно определить только по тактильным ощущениям. </a:t>
            </a:r>
          </a:p>
        </p:txBody>
      </p:sp>
    </p:spTree>
    <p:extLst>
      <p:ext uri="{BB962C8B-B14F-4D97-AF65-F5344CB8AC3E}">
        <p14:creationId xmlns:p14="http://schemas.microsoft.com/office/powerpoint/2010/main" val="40660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3064" y="998920"/>
            <a:ext cx="5040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 изготовления была позаимствована из методики развития М.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Эта методика была разработана доктором Марией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Монтессори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названа в ее честь. Впервые методика была применена на практике еще в 1906 году и после этого с каждым годом все активнее используется в детских садах и школах по всему миру. Методика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М.Монтессори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основывается на глубочайшем уважении к ребенку и осознании того, что каждый ребенок уникален и требует индивидуального подхода в своем развитии с самых первых дней жизни, дабы раскрыть весь заложенный в нем потенциал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57192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Угадай что внутри»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детей с помощью тактильных ощущений определять содержимое мешочка.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Сосчитайка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счёту до 5.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Лёгкий- тяжёлый».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детей на вес определять лёгкие мешочки и тяжёлые.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Послушай, как звучит».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детей определять звучание мешочка( гремит, звенит).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tone-oak.com/images/bk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" y="10011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" y="404664"/>
            <a:ext cx="3697768" cy="5082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24" y="2636912"/>
            <a:ext cx="5340085" cy="4005064"/>
          </a:xfrm>
          <a:prstGeom prst="rect">
            <a:avLst/>
          </a:prstGeom>
        </p:spPr>
      </p:pic>
      <p:pic>
        <p:nvPicPr>
          <p:cNvPr id="9" name="Picture 6" descr="F:\НАСЕКОМЫЕ 2\27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20272" y="548680"/>
            <a:ext cx="1706053" cy="1512168"/>
          </a:xfrm>
          <a:prstGeom prst="rect">
            <a:avLst/>
          </a:prstGeom>
          <a:noFill/>
          <a:effectLst/>
        </p:spPr>
      </p:pic>
      <p:pic>
        <p:nvPicPr>
          <p:cNvPr id="10" name="Picture 8" descr="F:\НАСЕКОМЫЕ 2\21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5" y="5463701"/>
            <a:ext cx="1584176" cy="1314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33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tone-oak.com/images/bk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" y="10011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" y="476672"/>
            <a:ext cx="4800534" cy="36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088640"/>
            <a:ext cx="4716016" cy="3537012"/>
          </a:xfrm>
          <a:prstGeom prst="rect">
            <a:avLst/>
          </a:prstGeom>
        </p:spPr>
      </p:pic>
      <p:pic>
        <p:nvPicPr>
          <p:cNvPr id="11" name="Picture 5" descr="F:\НАСЕКОМЫЕ 2\26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94529" y="4365104"/>
            <a:ext cx="2107332" cy="1923865"/>
          </a:xfrm>
          <a:prstGeom prst="rect">
            <a:avLst/>
          </a:prstGeom>
          <a:noFill/>
        </p:spPr>
      </p:pic>
      <p:pic>
        <p:nvPicPr>
          <p:cNvPr id="12" name="Picture 7" descr="F:\НАСЕКОМЫЕ 2\28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6156176" y="980728"/>
            <a:ext cx="1872208" cy="159668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281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tone-oak.com/images/bk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" y="10011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28" y="116508"/>
            <a:ext cx="4896544" cy="367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456" y="2204864"/>
            <a:ext cx="5118480" cy="3838860"/>
          </a:xfrm>
          <a:prstGeom prst="rect">
            <a:avLst/>
          </a:prstGeom>
        </p:spPr>
      </p:pic>
      <p:pic>
        <p:nvPicPr>
          <p:cNvPr id="7" name="Picture 8" descr="F:\НАСЕКОМЫЕ 2\2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4455225"/>
            <a:ext cx="1858343" cy="1542093"/>
          </a:xfrm>
          <a:prstGeom prst="rect">
            <a:avLst/>
          </a:prstGeom>
          <a:noFill/>
        </p:spPr>
      </p:pic>
      <p:pic>
        <p:nvPicPr>
          <p:cNvPr id="8" name="Picture 4" descr="F:\НАСЕКОМЫЕ 2\19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17147" y="398512"/>
            <a:ext cx="1917155" cy="155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81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tone-oak.com/images/bkg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" y="10011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НАСЕКОМЫЕ 2\2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20272" y="548680"/>
            <a:ext cx="1706053" cy="1512168"/>
          </a:xfrm>
          <a:prstGeom prst="rect">
            <a:avLst/>
          </a:prstGeom>
          <a:noFill/>
          <a:effectLst/>
        </p:spPr>
      </p:pic>
      <p:pic>
        <p:nvPicPr>
          <p:cNvPr id="10" name="Picture 8" descr="F:\НАСЕКОМЫЕ 2\2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5" y="5463701"/>
            <a:ext cx="1584176" cy="13145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79712" y="980728"/>
            <a:ext cx="47525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f2c9b07bb05f72ba233417a3e9fed9a129e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Сергей</cp:lastModifiedBy>
  <cp:revision>26</cp:revision>
  <cp:lastPrinted>2016-04-04T06:45:26Z</cp:lastPrinted>
  <dcterms:created xsi:type="dcterms:W3CDTF">2014-05-13T13:21:33Z</dcterms:created>
  <dcterms:modified xsi:type="dcterms:W3CDTF">2016-04-04T06:45:32Z</dcterms:modified>
</cp:coreProperties>
</file>