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69" r:id="rId3"/>
    <p:sldId id="257" r:id="rId4"/>
    <p:sldId id="258" r:id="rId5"/>
    <p:sldId id="259" r:id="rId6"/>
    <p:sldId id="265" r:id="rId7"/>
    <p:sldId id="260" r:id="rId8"/>
    <p:sldId id="266" r:id="rId9"/>
    <p:sldId id="267" r:id="rId10"/>
    <p:sldId id="263" r:id="rId11"/>
    <p:sldId id="268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5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6277-93DB-4E10-BFE0-DFAA1848F65E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2E92F-D7FA-491F-81E2-1588FC1D33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6277-93DB-4E10-BFE0-DFAA1848F65E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2E92F-D7FA-491F-81E2-1588FC1D33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6277-93DB-4E10-BFE0-DFAA1848F65E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2E92F-D7FA-491F-81E2-1588FC1D33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6277-93DB-4E10-BFE0-DFAA1848F65E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2E92F-D7FA-491F-81E2-1588FC1D33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6277-93DB-4E10-BFE0-DFAA1848F65E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2E92F-D7FA-491F-81E2-1588FC1D33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6277-93DB-4E10-BFE0-DFAA1848F65E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2E92F-D7FA-491F-81E2-1588FC1D33F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6277-93DB-4E10-BFE0-DFAA1848F65E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2E92F-D7FA-491F-81E2-1588FC1D33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6277-93DB-4E10-BFE0-DFAA1848F65E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2E92F-D7FA-491F-81E2-1588FC1D33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6277-93DB-4E10-BFE0-DFAA1848F65E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2E92F-D7FA-491F-81E2-1588FC1D33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6277-93DB-4E10-BFE0-DFAA1848F65E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D2E92F-D7FA-491F-81E2-1588FC1D33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6277-93DB-4E10-BFE0-DFAA1848F65E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2E92F-D7FA-491F-81E2-1588FC1D33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6626277-93DB-4E10-BFE0-DFAA1848F65E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4D2E92F-D7FA-491F-81E2-1588FC1D33F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988840"/>
            <a:ext cx="9289032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Урок-игра  по избирательному праву</a:t>
            </a:r>
            <a:br>
              <a:rPr lang="ru-RU" sz="4000" dirty="0" smtClean="0"/>
            </a:br>
            <a:r>
              <a:rPr lang="ru-RU" sz="4000" u="sng" dirty="0" smtClean="0"/>
              <a:t>«</a:t>
            </a:r>
            <a:r>
              <a:rPr lang="ru-RU" sz="4000" u="sng" dirty="0" smtClean="0"/>
              <a:t>ЗА ВЫБОРАМИ – НАШЕ БУДУЩЕЕ»</a:t>
            </a:r>
            <a:br>
              <a:rPr lang="ru-RU" sz="4000" u="sng" dirty="0" smtClean="0"/>
            </a:br>
            <a:r>
              <a:rPr lang="ru-RU" sz="4000" u="sng" dirty="0" smtClean="0"/>
              <a:t/>
            </a:r>
            <a:br>
              <a:rPr lang="ru-RU" sz="4000" u="sng" dirty="0" smtClean="0"/>
            </a:br>
            <a:endParaRPr lang="ru-RU" sz="4000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Самсонова Л.А.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81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/>
              <a:t>4. Ситуации на избирательном участке</a:t>
            </a:r>
            <a:endParaRPr lang="ru-RU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124744"/>
            <a:ext cx="7520940" cy="3579849"/>
          </a:xfrm>
        </p:spPr>
        <p:txBody>
          <a:bodyPr>
            <a:no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Ваша задача: разрешить ситуации и дать правильный ответ на задание. 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1. В помещении для голосования молодой человек – избиратель получил избирательный бюллетень и начал заполнять его в зале в присутствии других лиц. Задание: Дайте оценку действиям избирателя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В день выборов один из членов вашей семьи не смог пойти на избирательный участок и попросил вас проголосовать за него. Задание: Объясните ваши действия в этой ситуации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 Вы получили избирательный бюллетень и в кабине для голосования при его заполнении напротив выбранного вами кандидата поставили знак «плюс», а напротив остальных – знак «минус». Задание: Объясните судьбу вашего «голоса» в данной ситуации. 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 При заполнении избирательного бюллетеня вы допустили ошибку. Вопрос: Ваши действия? 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        Гражданин не хочет принимать участие в выборах. Избирательная комиссия пришла к нему домой и требует, чтобы гражданин проголосовал. Правомерны ли действия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комиссии? 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6.        Человек пришел на выборы, но его фамилия написана неправильно в списке избирателей. Как быть? 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        Гражданин опустил в урну для голосования чистый бюллетень, как будет считаться его голос при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подсчете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Вопрос:  Что, по-вашему, является главным итогом выборов?  </a:t>
            </a:r>
            <a:endParaRPr lang="ru-RU" sz="1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19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i="1" u="sng" cap="all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5. </a:t>
            </a:r>
            <a:r>
              <a:rPr lang="ru-RU" sz="4800" i="1" u="sng" cap="all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Продолжите фразу  « Я буду голосовать на выборах, потому что....»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521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7315200" cy="374441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Домашнее 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Составить план действий кандидата и избирателя, используя  стадии избирательного процесса: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Что я буду делать, как кандидат?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Что я буду делать, как избиратель?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28384" y="548680"/>
            <a:ext cx="720080" cy="293177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19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332657"/>
            <a:ext cx="64087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каждого народа те правители, каких он заслуживает». </a:t>
            </a:r>
            <a:endParaRPr lang="ru-RU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Хилер</a:t>
            </a:r>
            <a:r>
              <a:rPr lang="ru-RU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Бэллок</a:t>
            </a:r>
            <a:r>
              <a:rPr lang="ru-RU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82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520940" cy="548640"/>
          </a:xfrm>
        </p:spPr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Цель урока: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764704"/>
            <a:ext cx="6768752" cy="5328592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активной гражданской позиции учащихся через организацию разнообразных видов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УРОКА: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формированию электоральной культуры молодежи.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навыки гражданственности, выбора собственной позиции.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ситуацию для использования знаний и умений, полученных в курсах обществоведческих дисциплин.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65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Этапы урока: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276872"/>
            <a:ext cx="6400800" cy="304800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97244" y="980728"/>
            <a:ext cx="71151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викторина по избирательному праву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составьте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высказывание 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прокомментируйте  свое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к нему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выборы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через призму политической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карикатуры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 на избирательных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участках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продолжите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фразу  « Я буду голосовать на выборах, потому что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....»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создайте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листовку о  необходимости участия в выборах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8252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/>
              <a:t>1.Викторина по избирательному праву</a:t>
            </a:r>
            <a:endParaRPr lang="ru-RU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9180512" cy="2461948"/>
          </a:xfrm>
        </p:spPr>
        <p:txBody>
          <a:bodyPr>
            <a:noAutofit/>
          </a:bodyPr>
          <a:lstStyle/>
          <a:p>
            <a:endParaRPr lang="ru-RU" sz="1800" dirty="0" smtClean="0"/>
          </a:p>
          <a:p>
            <a:r>
              <a:rPr lang="ru-RU" sz="1800" dirty="0" smtClean="0"/>
              <a:t>1</a:t>
            </a:r>
            <a:r>
              <a:rPr lang="ru-RU" sz="2000" dirty="0" smtClean="0"/>
              <a:t>. Чем отличаются пассивное избирательное право от активного?</a:t>
            </a:r>
          </a:p>
          <a:p>
            <a:r>
              <a:rPr lang="ru-RU" sz="2000" dirty="0" smtClean="0"/>
              <a:t>2. Кто обладает активным избирательным правом?</a:t>
            </a:r>
          </a:p>
          <a:p>
            <a:r>
              <a:rPr lang="ru-RU" sz="2000" dirty="0" smtClean="0"/>
              <a:t>3. Кто обладает пассивным избирательным правом?</a:t>
            </a:r>
          </a:p>
          <a:p>
            <a:r>
              <a:rPr lang="ru-RU" sz="2000" dirty="0" smtClean="0"/>
              <a:t>4. Требования к кандидату в президенты РФ:...</a:t>
            </a:r>
          </a:p>
          <a:p>
            <a:r>
              <a:rPr lang="ru-RU" sz="2000" dirty="0" smtClean="0"/>
              <a:t>5. Требования к кандидату депутата Госдумы:...</a:t>
            </a:r>
          </a:p>
          <a:p>
            <a:r>
              <a:rPr lang="ru-RU" sz="2000" dirty="0" smtClean="0"/>
              <a:t>6. Цензы российского избирательного права:...</a:t>
            </a:r>
          </a:p>
          <a:p>
            <a:r>
              <a:rPr lang="ru-RU" sz="2000" dirty="0" smtClean="0"/>
              <a:t>7.  Принципы демократического избирательного права: ...</a:t>
            </a:r>
          </a:p>
          <a:p>
            <a:r>
              <a:rPr lang="ru-RU" sz="2000" dirty="0" smtClean="0"/>
              <a:t>8.  В чем отличие одномандатного от многомандатного избирательного округа?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263906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22960" y="320040"/>
            <a:ext cx="7520940" cy="1566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9</a:t>
            </a:r>
            <a:r>
              <a:rPr lang="ru-RU" sz="2000" dirty="0"/>
              <a:t>.  Когда по закону должна быть прекращена предвыборная агитация?</a:t>
            </a:r>
          </a:p>
          <a:p>
            <a:r>
              <a:rPr lang="ru-RU" sz="2000" dirty="0"/>
              <a:t>10. Мажоритарная избирательная система — это ...</a:t>
            </a:r>
          </a:p>
          <a:p>
            <a:r>
              <a:rPr lang="ru-RU" sz="2000" dirty="0"/>
              <a:t>11. Пропорциональная избирательная система — это ...</a:t>
            </a:r>
          </a:p>
          <a:p>
            <a:r>
              <a:rPr lang="ru-RU" sz="2000" dirty="0"/>
              <a:t>12. Какая избирательная система применяется в РФ?</a:t>
            </a:r>
          </a:p>
          <a:p>
            <a:r>
              <a:rPr lang="ru-RU" sz="2000" dirty="0"/>
              <a:t>13. Время и день недели голосования по закону РФ:...</a:t>
            </a:r>
          </a:p>
          <a:p>
            <a:r>
              <a:rPr lang="ru-RU" sz="2000" dirty="0"/>
              <a:t>14. Назовите синоним слова «соглядатай» в Российской империи к слову из  современного избирательного права</a:t>
            </a:r>
          </a:p>
          <a:p>
            <a:r>
              <a:rPr lang="ru-RU" sz="2000" dirty="0"/>
              <a:t>15. Кто проводит подготовку и проведение выборов в РФ?</a:t>
            </a:r>
          </a:p>
          <a:p>
            <a:r>
              <a:rPr lang="ru-RU" sz="2000" dirty="0"/>
              <a:t>16. Назовите стадии избирательного процесса.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322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i="1" u="sng" dirty="0" smtClean="0"/>
              <a:t>2</a:t>
            </a:r>
            <a:r>
              <a:rPr lang="ru-RU" i="1" u="sng" dirty="0"/>
              <a:t>. составить высказывание и высказать свое отношение к нему</a:t>
            </a:r>
            <a:br>
              <a:rPr lang="ru-RU" i="1" u="sng" dirty="0"/>
            </a:br>
            <a:endParaRPr lang="ru-RU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268760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Плохие государственные деятели избираются хорошими гражданами… не участвующими в голосовании.  Джордж Натан 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Каждый готов проголосовать за самого лучшего, но он никогда не выставляет свою кандидатуру.  Фрэнк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Хаббард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Если лишить права голоса тех, кто не голосует, они заголосят.  Аркадий Давидович 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Голосуйте за того, кто обещает меньше других: так вы меньше разочаруетесь.  Бернард Барух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87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3. Выборы </a:t>
            </a:r>
            <a:r>
              <a:rPr lang="ru-RU" b="1" dirty="0"/>
              <a:t>через призму политической </a:t>
            </a:r>
            <a:r>
              <a:rPr lang="ru-RU" b="1" dirty="0" smtClean="0"/>
              <a:t>карикатуры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20072" y="1100138"/>
            <a:ext cx="3123828" cy="357981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9512" y="1556792"/>
            <a:ext cx="48245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Рассмотрите предложенные политические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карикатуры.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Назовите проблему, которую они отражают.</a:t>
            </a:r>
            <a:endParaRPr lang="ru-RU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56" y="2420888"/>
            <a:ext cx="3900488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24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1920" y="1977890"/>
            <a:ext cx="8373417" cy="357984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Рисунок 25" descr="Описание: C:\Documents and Settings\Admin\Мои документы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98" y="914399"/>
            <a:ext cx="3665413" cy="404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Рисунок 26" descr="Описание: C:\Documents and Settings\Admin\Мои документы\10044789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882025"/>
            <a:ext cx="434796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46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162</TotalTime>
  <Words>387</Words>
  <Application>Microsoft Office PowerPoint</Application>
  <PresentationFormat>Экран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Franklin Gothic Book</vt:lpstr>
      <vt:lpstr>Franklin Gothic Medium</vt:lpstr>
      <vt:lpstr>Times New Roman</vt:lpstr>
      <vt:lpstr>Tunga</vt:lpstr>
      <vt:lpstr>Wingdings</vt:lpstr>
      <vt:lpstr>Углы</vt:lpstr>
      <vt:lpstr>    Урок-игра  по избирательному праву «ЗА ВЫБОРАМИ – НАШЕ БУДУЩЕЕ»  </vt:lpstr>
      <vt:lpstr>Презентация PowerPoint</vt:lpstr>
      <vt:lpstr> Цель урока: </vt:lpstr>
      <vt:lpstr> Этапы урока: </vt:lpstr>
      <vt:lpstr>1.Викторина по избирательному праву</vt:lpstr>
      <vt:lpstr>Презентация PowerPoint</vt:lpstr>
      <vt:lpstr>  2. составить высказывание и высказать свое отношение к нему </vt:lpstr>
      <vt:lpstr>   3. Выборы через призму политической карикатуры  </vt:lpstr>
      <vt:lpstr>Презентация PowerPoint</vt:lpstr>
      <vt:lpstr>4. Ситуации на избирательном участке</vt:lpstr>
      <vt:lpstr>Презентация PowerPoint</vt:lpstr>
      <vt:lpstr>         Домашнее задание Составить план действий кандидата и избирателя, используя  стадии избирательного процесса: 1. Что я буду делать, как кандидат? 2. Что я буду делать, как избиратель?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 ВЫБОРАМИ – НАШЕ БУДУЩЕЕ</dc:title>
  <dc:creator>Tsila</dc:creator>
  <cp:lastModifiedBy>RePack by Diakov</cp:lastModifiedBy>
  <cp:revision>12</cp:revision>
  <dcterms:created xsi:type="dcterms:W3CDTF">2016-03-17T20:54:15Z</dcterms:created>
  <dcterms:modified xsi:type="dcterms:W3CDTF">2016-06-06T16:30:08Z</dcterms:modified>
</cp:coreProperties>
</file>