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257" r:id="rId4"/>
    <p:sldId id="260" r:id="rId5"/>
    <p:sldId id="261" r:id="rId6"/>
    <p:sldId id="262" r:id="rId7"/>
    <p:sldId id="266" r:id="rId8"/>
    <p:sldId id="267" r:id="rId9"/>
    <p:sldId id="269" r:id="rId10"/>
    <p:sldId id="26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66CC"/>
    <a:srgbClr val="BBE0E3"/>
    <a:srgbClr val="FF00FF"/>
    <a:srgbClr val="990000"/>
    <a:srgbClr val="FFFF00"/>
    <a:srgbClr val="CC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8C557-2995-4D50-A56E-C21FD77B6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E5CE2-062B-41E8-96DD-3FD88C827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49252-D711-431A-8344-B8B31D45C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7B3BC-9563-4E00-A3CC-7C0772874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AC3CA-F65C-4A88-89AD-2F45A734D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E8CE7-4471-402A-8113-8FD9106E4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FA465-3BC1-4965-BEDD-9541F4B6D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52E1E-E5F2-4375-8C62-D7A4D5A48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64A10-78CC-4EC0-9576-3FCCCE361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DB076-26C4-4423-9080-DAE44DBBE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880B0-5167-411E-86CE-68778CAC3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F89B0F1-7C57-4124-AAF8-F0E221D7A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фон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1428760"/>
          </a:xfrm>
        </p:spPr>
        <p:txBody>
          <a:bodyPr/>
          <a:lstStyle/>
          <a:p>
            <a:pPr algn="ctr">
              <a:buNone/>
            </a:pP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иблиотека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857364"/>
            <a:ext cx="3200400" cy="3857625"/>
          </a:xfrm>
          <a:prstGeom prst="rect">
            <a:avLst/>
          </a:prstGeom>
        </p:spPr>
      </p:pic>
      <p:pic>
        <p:nvPicPr>
          <p:cNvPr id="8" name="Рисунок 7" descr="библиотека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857364"/>
            <a:ext cx="3740631" cy="3943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фон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8734"/>
          </a:xfrm>
        </p:spPr>
        <p:txBody>
          <a:bodyPr/>
          <a:lstStyle/>
          <a:p>
            <a:pPr algn="ctr">
              <a:buNone/>
            </a:pP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аплодисмент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928934"/>
            <a:ext cx="3543304" cy="3407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фон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765175"/>
            <a:ext cx="7200900" cy="5505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dirty="0" smtClean="0">
              <a:solidFill>
                <a:srgbClr val="9900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улыбка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43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олнышко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0"/>
            <a:ext cx="3124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улыбка 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352800"/>
            <a:ext cx="441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улыбка 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фон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57166"/>
            <a:ext cx="4338637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768337"/>
          </a:xfrm>
        </p:spPr>
        <p:txBody>
          <a:bodyPr/>
          <a:lstStyle/>
          <a:p>
            <a:pPr algn="ctr">
              <a:buNone/>
            </a:pPr>
            <a:r>
              <a:rPr lang="ru-RU" alt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Борис Владимирович </a:t>
            </a:r>
            <a:r>
              <a:rPr lang="ru-RU" altLang="ru-RU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Заходер</a:t>
            </a:r>
            <a:r>
              <a:rPr lang="ru-RU" alt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(1918-2000)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фон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2332038"/>
            <a:ext cx="8002587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ru-RU" sz="2800" dirty="0" smtClean="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5124" name="WordArt 7"/>
          <p:cNvSpPr>
            <a:spLocks noChangeArrowheads="1" noChangeShapeType="1" noTextEdit="1"/>
          </p:cNvSpPr>
          <p:nvPr/>
        </p:nvSpPr>
        <p:spPr bwMode="auto">
          <a:xfrm>
            <a:off x="2484438" y="836613"/>
            <a:ext cx="4464050" cy="10795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kern="10" spc="-360" dirty="0">
              <a:ln w="25400">
                <a:solidFill>
                  <a:srgbClr val="993300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27130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85728"/>
            <a:ext cx="3071822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1375" y="142852"/>
            <a:ext cx="32226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071810"/>
            <a:ext cx="3000375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5" y="2786058"/>
            <a:ext cx="2928958" cy="389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3" y="3286124"/>
            <a:ext cx="321467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фон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765175"/>
            <a:ext cx="7775575" cy="5616575"/>
          </a:xfrm>
        </p:spPr>
        <p:txBody>
          <a:bodyPr/>
          <a:lstStyle/>
          <a:p>
            <a:pPr eaLnBrk="1" hangingPunct="1">
              <a:buNone/>
            </a:pPr>
            <a:endParaRPr lang="ru-RU" sz="2800" dirty="0" smtClean="0">
              <a:solidFill>
                <a:srgbClr val="990000"/>
              </a:solidFill>
              <a:latin typeface="Comic Sans MS" pitchFamily="66" charset="0"/>
            </a:endParaRPr>
          </a:p>
        </p:txBody>
      </p:sp>
      <p:pic>
        <p:nvPicPr>
          <p:cNvPr id="5" name="Picture 3" descr="C:\Users\Ждырева\Desktop\03967db513d798c728627da4d6c9e569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57166"/>
            <a:ext cx="571504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фон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765175"/>
            <a:ext cx="7272337" cy="1143000"/>
          </a:xfrm>
        </p:spPr>
        <p:txBody>
          <a:bodyPr/>
          <a:lstStyle/>
          <a:p>
            <a:pPr eaLnBrk="1" hangingPunct="1"/>
            <a:endParaRPr lang="ru-RU" sz="32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561262" cy="41370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14" name="Рисунок 13" descr="серая звездочка.jpg"/>
          <p:cNvPicPr>
            <a:picLocks noChangeAspect="1"/>
          </p:cNvPicPr>
          <p:nvPr/>
        </p:nvPicPr>
        <p:blipFill>
          <a:blip r:embed="rId3" cstate="print"/>
          <a:srcRect l="11111" t="12091"/>
          <a:stretch>
            <a:fillRect/>
          </a:stretch>
        </p:blipFill>
        <p:spPr bwMode="auto">
          <a:xfrm>
            <a:off x="1857356" y="285728"/>
            <a:ext cx="542925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857232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Прочитай и выбери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наиболее точное выражение главной мысли сказки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143116"/>
            <a:ext cx="82153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уродливой внешностью может скрываться хорошее и полезное существо.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красивой внешностью может скрываться вредное существо.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Внешность бывает обманчива: нередко за уродством скрывается прекрасная душа, а за красотой коварство.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жаба.jpeg"/>
          <p:cNvPicPr/>
          <p:nvPr/>
        </p:nvPicPr>
        <p:blipFill>
          <a:blip r:embed="rId2" cstate="print">
            <a:lum bright="-10000" contrast="10000"/>
          </a:blip>
          <a:srcRect l="22072" t="23673" r="32287" b="13274"/>
          <a:stretch>
            <a:fillRect/>
          </a:stretch>
        </p:blipFill>
        <p:spPr>
          <a:xfrm>
            <a:off x="7000892" y="2285992"/>
            <a:ext cx="2000264" cy="2019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8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8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фон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65216" cy="6858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5575" cy="1228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6600" b="1" dirty="0" smtClean="0">
                <a:solidFill>
                  <a:srgbClr val="002060"/>
                </a:solidFill>
              </a:rPr>
              <a:t>«Одним словом»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71472" y="1340768"/>
            <a:ext cx="8572528" cy="4785395"/>
          </a:xfrm>
          <a:extLst>
            <a:ext uri="{909E8E84-426E-40DD-AFC4-6F175D3DCCD1}"/>
            <a:ext uri="{91240B29-F687-4F45-9708-019B960494DF}"/>
          </a:extLst>
        </p:spPr>
        <p:txBody>
          <a:bodyPr numCol="2" rtlCol="0">
            <a:normAutofit/>
          </a:bodyPr>
          <a:lstStyle/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20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rgbClr val="004200"/>
                </a:solidFill>
              </a:rPr>
              <a:t>Раздражение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rgbClr val="004200"/>
                </a:solidFill>
              </a:rPr>
              <a:t>Злость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rgbClr val="004200"/>
                </a:solidFill>
              </a:rPr>
              <a:t>Радость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rgbClr val="004200"/>
                </a:solidFill>
              </a:rPr>
              <a:t>Равнодушие.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rgbClr val="004200"/>
                </a:solidFill>
              </a:rPr>
              <a:t>Удовлетворение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rgbClr val="004200"/>
                </a:solidFill>
              </a:rPr>
              <a:t>Вдохновение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rgbClr val="004200"/>
                </a:solidFill>
              </a:rPr>
              <a:t>Скука.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rgbClr val="004200"/>
                </a:solidFill>
              </a:rPr>
              <a:t>Тревога.</a:t>
            </a:r>
            <a:endParaRPr lang="ru-RU" b="1" dirty="0" smtClean="0">
              <a:solidFill>
                <a:srgbClr val="004200"/>
              </a:solidFill>
            </a:endParaRP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ru-RU" sz="3600" b="1" dirty="0" smtClean="0">
              <a:solidFill>
                <a:srgbClr val="004200"/>
              </a:solidFill>
            </a:endParaRP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rgbClr val="004200"/>
                </a:solidFill>
              </a:rPr>
              <a:t>Покой.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rgbClr val="004200"/>
                </a:solidFill>
              </a:rPr>
              <a:t>Уверенность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rgbClr val="004200"/>
                </a:solidFill>
              </a:rPr>
              <a:t>Неуверенность.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rgbClr val="004200"/>
                </a:solidFill>
              </a:rPr>
              <a:t>Наслаждение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2720" y="4572008"/>
            <a:ext cx="4161280" cy="2285992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фон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flipH="1">
            <a:off x="1214414" y="428604"/>
            <a:ext cx="60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5400" b="1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1500174"/>
            <a:ext cx="735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1.Найти сказку и прочитать чем она закончилась или придумать свою концовку.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3143248"/>
            <a:ext cx="7358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Подготовить пересказ понравившегося отрывка.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4214818"/>
            <a:ext cx="69294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Нарисовать иллюстрацию к сказке так, чтобы на ней были изображены все герои, а в центре – главная героиня.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113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Прочитай и выбери  наиболее точное выражение главной мысли сказки </vt:lpstr>
      <vt:lpstr>«Одним словом»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сочинить волшебную сказку</dc:title>
  <dc:creator>User</dc:creator>
  <cp:lastModifiedBy>Windows 7</cp:lastModifiedBy>
  <cp:revision>15</cp:revision>
  <dcterms:created xsi:type="dcterms:W3CDTF">2009-11-27T12:19:58Z</dcterms:created>
  <dcterms:modified xsi:type="dcterms:W3CDTF">2015-03-12T23:24:39Z</dcterms:modified>
</cp:coreProperties>
</file>