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60" d="100"/>
          <a:sy n="60" d="100"/>
        </p:scale>
        <p:origin x="-166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4903A-A1CC-4565-B1E2-C01E69B6CA7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265354-0CCA-44E6-AF3E-BDED260122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Авторы - </a:t>
            </a:r>
            <a:r>
              <a:rPr lang="ru-RU" dirty="0" err="1" smtClean="0"/>
              <a:t>Вылко</a:t>
            </a:r>
            <a:r>
              <a:rPr lang="ru-RU" dirty="0" smtClean="0"/>
              <a:t> Мария Петровна, воспитатель МБДОУ «Детский сад п. </a:t>
            </a:r>
            <a:r>
              <a:rPr lang="ru-RU" dirty="0" err="1" smtClean="0"/>
              <a:t>Каратайка</a:t>
            </a:r>
            <a:r>
              <a:rPr lang="ru-RU" dirty="0" smtClean="0"/>
              <a:t>», и дети из средней группы( 4-5лет).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175351" cy="1793167"/>
          </a:xfrm>
        </p:spPr>
        <p:txBody>
          <a:bodyPr/>
          <a:lstStyle/>
          <a:p>
            <a:r>
              <a:rPr lang="ru-RU" dirty="0" smtClean="0"/>
              <a:t>«Мечта Снеговика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7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8000">
        <p:wipe/>
      </p:transition>
    </mc:Choice>
    <mc:Fallback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92" y="2852936"/>
            <a:ext cx="5119968" cy="3568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764704"/>
            <a:ext cx="6408712" cy="20882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Снеговик был счастлив! Ведь исполнилась его заветная мечта- побывать на новогоднем  празднике! И теперь у себя дома, на далеком Севере, он устраивает праздник елки для снеговиков! Ведь когда поделишься радостью с друзьями -то счастлив будешь вдвойне!</a:t>
            </a:r>
            <a:endParaRPr lang="ru-RU" sz="2000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6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731520"/>
            <a:ext cx="3878144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Сочиняем сказку.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669114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Рисуем.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60039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2134"/>
            <a:ext cx="4320480" cy="355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6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5966666" cy="3384376"/>
          </a:xfrm>
        </p:spPr>
        <p:txBody>
          <a:bodyPr/>
          <a:lstStyle/>
          <a:p>
            <a:pPr algn="l"/>
            <a:r>
              <a:rPr lang="ru-RU" sz="2000" dirty="0" smtClean="0">
                <a:latin typeface="+mn-lt"/>
              </a:rPr>
              <a:t>Автор – </a:t>
            </a:r>
            <a:r>
              <a:rPr lang="ru-RU" sz="2000" dirty="0" err="1" smtClean="0">
                <a:latin typeface="+mn-lt"/>
              </a:rPr>
              <a:t>Вылко</a:t>
            </a:r>
            <a:r>
              <a:rPr lang="ru-RU" sz="2000" dirty="0" smtClean="0">
                <a:latin typeface="+mn-lt"/>
              </a:rPr>
              <a:t> Мария Петровна.</a:t>
            </a:r>
            <a:endParaRPr lang="ru-RU" sz="2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Телефон – +79115967639. Почтовый ящик – </a:t>
            </a:r>
            <a:r>
              <a:rPr lang="en-US" dirty="0" smtClean="0"/>
              <a:t>vylko1989@mail.ru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71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Click="0" advTm="8000">
        <p:wipe/>
        <p:sndAc>
          <p:stSnd>
            <p:snd r:embed="rId2" name="applause.wav"/>
          </p:stSnd>
        </p:sndAc>
      </p:transition>
    </mc:Choice>
    <mc:Fallback>
      <p:transition spd="slow" advClick="0" advTm="8000">
        <p:wip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01637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960440" cy="4464496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Далеко на Крайнем Севере, где зима долгая, а дни короткие. Где часто метели поют свои снежные песни, а на темном небе переливается всеми цветами радуги Северное сияние жил да был веселый Снеговик. Он не боялся крепких  морозов и часто катался со снежной горки на своих маленьких лыжах.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47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  <p:sndAc>
          <p:stSnd>
            <p:snd r:embed="rId3" name="suction.wav"/>
          </p:stSnd>
        </p:sndAc>
      </p:transition>
    </mc:Choice>
    <mc:Fallback>
      <p:transition spd="slow" advClick="0" advTm="8000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016375" cy="278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3312368" cy="33843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еще Снеговик любил ходить в гости к  Дедушке Морозу, который тоже живет на Севере. Снеговик с удовольствием помогал Дедушке Морозу готовить подарки детям.  А еще Снеговик любил слушать чудесные истории Деда Мороза 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0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769313"/>
            <a:ext cx="4016375" cy="2819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908720"/>
            <a:ext cx="3388660" cy="4392488"/>
          </a:xfrm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2000" b="1" dirty="0" smtClean="0"/>
              <a:t>Дед Мороз рассказывал Снеговику чудесные  истории о веселом зимнем празднике – о встрече Нового года. Когда вся семья  наряжает зеленую елочку красивыми блестящими игрушками. А потом под елочкой находят подарки от Дедушки Мороза! И тогда все радуются , обнимают друг друга и поздравляют с Новым годом!</a:t>
            </a:r>
            <a:endParaRPr lang="ru-RU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6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915">
            <a:off x="3851920" y="1556792"/>
            <a:ext cx="4896544" cy="3404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3240360" cy="4536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наряжаются в сказочные костюмы и зажигают  яркие разноцветные огоньки на пушистой елочке. Водят хороводы вокруг нарядной зеленой красавицы-елки. Зовут Дедушку Мороза и поют песни о нем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85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771235" cy="3408025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3388660" cy="52565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потом веселятся от души: танцуют, играют вместе с Дедом Морозом в веселые игры. Как Снеговик мечтал  побывать на таком замечательном празднике! Но Дед Мороз не хотел брать его с собой. Он беспокоился, что Снеговик может растаять.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92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3388660" cy="43924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 Дедушка обещал рассказать о нем детям, а они уж обязательно что- то да  придумают! И вот однажды, Снеговик получил письмо. Это было приглашение на новогодний праздник! Дети нарядили елочку на улице и приготовили Снеговику подарок- большое ведро мороженного!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24" y="1700808"/>
            <a:ext cx="3990815" cy="2920109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9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760031"/>
            <a:ext cx="4016375" cy="2837874"/>
          </a:xfrm>
          <a:ln w="28575">
            <a:solidFill>
              <a:schemeClr val="bg2">
                <a:lumMod val="90000"/>
              </a:schemeClr>
            </a:solidFill>
          </a:ln>
          <a:effectLst>
            <a:reflection blurRad="6350" stA="50000" endA="300" endPos="385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052736"/>
            <a:ext cx="3388660" cy="4536504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Снеговик очень волновался , когда собирался на праздник. Он так хотел понравится добрым деткам! И вот уже упряжка оленей готова. Дед  Мороз погрузил мешок с подарками в сани. В добрый путь, Снеговик!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71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Click="0" advTm="8000">
        <p:wipe/>
        <p:sndAc>
          <p:stSnd>
            <p:snd r:embed="rId3" name="chimes.wav"/>
          </p:stSnd>
        </p:sndAc>
      </p:transition>
    </mc:Choice>
    <mc:Fallback>
      <p:transition spd="slow" advClick="0" advTm="8000">
        <p:wip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338402" cy="31399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764704"/>
            <a:ext cx="3388660" cy="56166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Сначала Снеговик увидел большую пушистую елку, которая вся сверкала разноцветными огоньками! Затем разных зверушек: лисичек, зайчиков, медвежат и даже крохотную бабочку! Все они радостно кричали: « Дед Мороз!», « Снеговик!»,  « С Новым годом, Снеговик!» А потом они вместе водили хороводы, пели ,плясали!  Снеговик помог  Дедушке раздать подарки детям!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2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</TotalTime>
  <Words>451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«Мечта Снеговика».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 – Вылко Мария Петровна.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40</cp:revision>
  <dcterms:created xsi:type="dcterms:W3CDTF">2013-01-18T08:42:00Z</dcterms:created>
  <dcterms:modified xsi:type="dcterms:W3CDTF">2013-01-24T17:45:12Z</dcterms:modified>
</cp:coreProperties>
</file>