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74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50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83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81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56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98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50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07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18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611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2015-12-04T22:02:26Z</dcterms:created>
  <dcterms:modified xsi:type="dcterms:W3CDTF">2015-12-04T22:11:27Z</dcterms:modified>
</cp:coreProperties>
</file>