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6BB3-1C22-41DE-A01C-01ED0FB1FD0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FDDA-4143-494D-B65A-844C91B57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6BB3-1C22-41DE-A01C-01ED0FB1FD0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FDDA-4143-494D-B65A-844C91B57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6BB3-1C22-41DE-A01C-01ED0FB1FD0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FDDA-4143-494D-B65A-844C91B57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6BB3-1C22-41DE-A01C-01ED0FB1FD0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FDDA-4143-494D-B65A-844C91B57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6BB3-1C22-41DE-A01C-01ED0FB1FD0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FDDA-4143-494D-B65A-844C91B57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6BB3-1C22-41DE-A01C-01ED0FB1FD0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FDDA-4143-494D-B65A-844C91B57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6BB3-1C22-41DE-A01C-01ED0FB1FD0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FDDA-4143-494D-B65A-844C91B57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6BB3-1C22-41DE-A01C-01ED0FB1FD0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FDDA-4143-494D-B65A-844C91B57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6BB3-1C22-41DE-A01C-01ED0FB1FD0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FDDA-4143-494D-B65A-844C91B57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6BB3-1C22-41DE-A01C-01ED0FB1FD0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FDDA-4143-494D-B65A-844C91B57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6BB3-1C22-41DE-A01C-01ED0FB1FD0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FDDA-4143-494D-B65A-844C91B57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6BB3-1C22-41DE-A01C-01ED0FB1FD06}" type="datetimeFigureOut">
              <a:rPr lang="ru-RU" smtClean="0"/>
              <a:t>09.06.2016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BFDDA-4143-494D-B65A-844C91B576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01122" cy="63579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G:\дипломы декабрь\20160310_124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ипломы декабрь\20160310_124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UAZ</dc:creator>
  <cp:lastModifiedBy>UAZ</cp:lastModifiedBy>
  <cp:revision>2</cp:revision>
  <dcterms:created xsi:type="dcterms:W3CDTF">2016-06-09T18:14:42Z</dcterms:created>
  <dcterms:modified xsi:type="dcterms:W3CDTF">2016-06-09T18:25:10Z</dcterms:modified>
</cp:coreProperties>
</file>