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7" r:id="rId16"/>
    <p:sldId id="279" r:id="rId17"/>
    <p:sldId id="280" r:id="rId18"/>
    <p:sldId id="281" r:id="rId19"/>
    <p:sldId id="283" r:id="rId20"/>
    <p:sldId id="288" r:id="rId21"/>
    <p:sldId id="289" r:id="rId22"/>
    <p:sldId id="290" r:id="rId23"/>
    <p:sldId id="287" r:id="rId24"/>
    <p:sldId id="291" r:id="rId25"/>
    <p:sldId id="292" r:id="rId26"/>
    <p:sldId id="294" r:id="rId27"/>
    <p:sldId id="295" r:id="rId28"/>
    <p:sldId id="293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DE7"/>
    <a:srgbClr val="9A3426"/>
    <a:srgbClr val="CC0099"/>
    <a:srgbClr val="990000"/>
    <a:srgbClr val="A2501E"/>
    <a:srgbClr val="628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77" autoAdjust="0"/>
  </p:normalViewPr>
  <p:slideViewPr>
    <p:cSldViewPr>
      <p:cViewPr varScale="1">
        <p:scale>
          <a:sx n="53" d="100"/>
          <a:sy n="53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«Современные технологии</a:t>
            </a:r>
            <a:b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речевого развития детей</a:t>
            </a:r>
          </a:p>
          <a:p>
            <a:pPr algn="ctr">
              <a:spcBef>
                <a:spcPct val="0"/>
              </a:spcBef>
            </a:pPr>
            <a:r>
              <a:rPr lang="ru-RU" sz="14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 условиях реализации ФГОС дошкольного образования 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учитель-логопед МБДОУ № 50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028342"/>
            <a:ext cx="60007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технологии формирования навыков общения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пониманию себя и умению быть в мире с собой;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интереса к окружающим людям, формирование потребности в общении;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умений и навыков взаимодействия в различных ситуациях с использованием разнообразных средств человеческого общения;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навыков анализа собственного речевого поведения и поведения других людей;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самоконтроля в общении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642919"/>
            <a:ext cx="592933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образовательной деятельности</a:t>
            </a:r>
            <a:r>
              <a:rPr lang="ru-RU" sz="4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развивающие игры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(сюжетно-ролевые, театрализованные);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этюды, импровизации;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наблюдения, прогулки, экскурсии;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моделирование и анализ ситуаций общения;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сочинение историй и др.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46144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836713"/>
            <a:ext cx="6174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Технология активизирующего обучения речи как средство общения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»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Автор: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О.А.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Белобрыкина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нацелена на формирование качественной стороны речевой деятельности детей в процессе общения.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Лингвистические игры направлены на развитие различных видов речевой активности, позволяют каждому ребенку легко и свободно проявить интеллектуальную инициативу, являющуюся специфическим продолжением не просто умственной работы, а познавательной деятельности, не обусловленной ни практическими нуждами, ни внешней оценкой.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Лингвистические игры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общие признаки» (клубника и малина, птица и человек, дождь и душ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«Чем похожи?» (трава и лягушка, перец и горчица, мел и карандаш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«Чем отличаются?» (осень и весна, книга и тетрадь, автомобиль и велосипед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«Чем похожи и чем отличаются?» (кит - кот; кот-крот; кот-ток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предмет по действию» (ручка -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писалка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пчела -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жужжалка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занавеска -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затемнялка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Антидействие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(карандаш - ластик, грязь - вода, дождь - зонт, голод - пища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кем будет?» (мальчик - мужчиной, жёлудь - дубом, семечка - подсолнухом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кем был» (лошадь - жеребёнком, стол - деревом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все части» (велосипед - рама, руль, цепь, педаль, багажник, звонок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где работает?» (повар - кухня, певец - сцена и </a:t>
            </a:r>
            <a:r>
              <a:rPr lang="ru-RU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«Чем был, чем стал» (глина - горшок, ткань - платье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«Так было раньше, а теперь?» (серп - комбайн, лучина - электричество, телега - автомобиль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умеет делать?» (ножницы - резать, свитер - греть и т.д.).</a:t>
            </a: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«Мнемотехника»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Авторы: </a:t>
            </a:r>
            <a:r>
              <a:rPr lang="ru-RU" dirty="0" err="1" smtClean="0">
                <a:solidFill>
                  <a:srgbClr val="C00000"/>
                </a:solidFill>
              </a:rPr>
              <a:t>В.К.Воробъева</a:t>
            </a:r>
            <a:r>
              <a:rPr lang="ru-RU" dirty="0" smtClean="0">
                <a:solidFill>
                  <a:srgbClr val="C00000"/>
                </a:solidFill>
              </a:rPr>
              <a:t>, Т.А.Ткаченко, </a:t>
            </a:r>
            <a:r>
              <a:rPr lang="ru-RU" dirty="0" err="1" smtClean="0">
                <a:solidFill>
                  <a:srgbClr val="C00000"/>
                </a:solidFill>
              </a:rPr>
              <a:t>В.П.Глухов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Т.В.Большева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Л.Н.Ефименкова</a:t>
            </a:r>
            <a:r>
              <a:rPr lang="ru-RU" dirty="0" smtClean="0">
                <a:solidFill>
                  <a:srgbClr val="C00000"/>
                </a:solidFill>
              </a:rPr>
              <a:t> и др.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Мнемотехника представляет собой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систему методов и приёмов, обеспечивающих эффективное запоминание, сохранение и воспроизведение информации путем образования дополнительных ассоциаций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Данная система методов способствует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A3426"/>
                </a:solidFill>
                <a:latin typeface="Times New Roman" pitchFamily="18" charset="0"/>
                <a:cs typeface="Times New Roman" pitchFamily="18" charset="0"/>
              </a:rPr>
              <a:t>развитию разных видов памяти</a:t>
            </a:r>
          </a:p>
          <a:p>
            <a:r>
              <a:rPr lang="ru-RU" sz="2400" b="1" dirty="0" smtClean="0">
                <a:solidFill>
                  <a:srgbClr val="9A3426"/>
                </a:solidFill>
                <a:latin typeface="Times New Roman" pitchFamily="18" charset="0"/>
                <a:cs typeface="Times New Roman" pitchFamily="18" charset="0"/>
              </a:rPr>
              <a:t> (слуховой, зрительной, двигательной, тактильной),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мышления, внимания, воображения и развитию речи дошкольников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 применяется при обучении детей пересказу произведений художественной литературы при заучивании стихов и др.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развития речи детей, разработанные на основе методов и приемов ТРИЗ и РТВ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Авторы: Н.Н.Хоменко,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Т.А.Сидорчук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ТРИЗ — теория решения изобретательских задач</a:t>
            </a:r>
            <a:r>
              <a:rPr lang="ru-RU" sz="2400" dirty="0" smtClean="0"/>
              <a:t>. наука о том, как решать проблемы.</a:t>
            </a:r>
          </a:p>
          <a:p>
            <a:r>
              <a:rPr lang="ru-RU" sz="2400" dirty="0" smtClean="0"/>
              <a:t> Возникла она в нашей стране в 40-е годы. </a:t>
            </a:r>
          </a:p>
          <a:p>
            <a:r>
              <a:rPr lang="ru-RU" sz="2000" dirty="0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Автор ТРИЗ — </a:t>
            </a:r>
            <a:r>
              <a:rPr lang="ru-RU" sz="2000" b="1" dirty="0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Генрих </a:t>
            </a:r>
            <a:r>
              <a:rPr lang="ru-RU" sz="2000" b="1" dirty="0" err="1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Саулович</a:t>
            </a:r>
            <a:r>
              <a:rPr lang="ru-RU" sz="2000" b="1" dirty="0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Альтшуллер</a:t>
            </a:r>
            <a:endParaRPr lang="ru-RU" sz="2000" b="1" dirty="0" smtClean="0">
              <a:solidFill>
                <a:srgbClr val="6286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 (1926-1998),</a:t>
            </a:r>
            <a:r>
              <a:rPr lang="ru-RU" sz="2000" dirty="0" smtClean="0">
                <a:solidFill>
                  <a:srgbClr val="628666"/>
                </a:solidFill>
                <a:latin typeface="Times New Roman" pitchFamily="18" charset="0"/>
                <a:cs typeface="Times New Roman" pitchFamily="18" charset="0"/>
              </a:rPr>
              <a:t> советский (а позднее — российский) инженер-изобретатель, писатель-фантаст</a:t>
            </a:r>
            <a:r>
              <a:rPr lang="ru-RU" sz="24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РТВ-«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один из курсов, которые преподаются в процессе обучения ТРИЗ.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Этот курс появился значительно раньше, чем Теория развития творческой личности (ТРТЛ).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главное кредо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тризовцев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"Каждый ребенок изначально талантлив и даже гениален, но его надо научить ориентироваться в современном мире, чтобы при минимуме затрат достичь максимального эффекта"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Г.С.Альтшуллер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развития речи детей, разработанные на основе методов и приемов ТРИЗ и РТВ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Главное кредо </a:t>
            </a:r>
            <a:r>
              <a:rPr lang="ru-RU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тризовцев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ребенок изначально талантлив и даже гениален, но его надо научить ориентироваться в современном мире, чтобы при минимуме затрат достичь максимального эффекта»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Г.С.Альтшуллер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особенность 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тризовских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технологий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доходчивость и простота подачи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материала и формулировке сложной ситуации.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Сказки, игровые и бытовые ситуации - это та среда, через которую ребёнок научится применять «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тризовские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решения встающих перед ним проблем. По мере нахождения противоречий он сам будет стремиться к идеальному результату, используя многочисленные ресурсы, которые черпает их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тризовских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 и упражнений.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Тризовские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технологии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Мозговой штурм или коллективное решение проблем</a:t>
            </a:r>
            <a:r>
              <a:rPr lang="ru-RU" sz="1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 фокальных объектов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(пересечение свойств в одном предмете)</a:t>
            </a:r>
            <a:endParaRPr lang="ru-RU" sz="28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Морфологический анализ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новых объектов, с необычными свойствами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(выбор свойств случайный).</a:t>
            </a:r>
            <a:endParaRPr lang="ru-RU" sz="28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Системный оператор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756723"/>
            <a:ext cx="583264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диалогического общения»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А.Г.Арушанова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A34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Фундаментальными составляющими проблемы развития речи детей дошкольного возраста, по мнению А.Г.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9A34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Арушановой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A34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являются диалог, творчество, познание, саморазвитие.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A342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A342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250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направлена на формирование коммуникативной компетенции, в основе которой способность ребенка наладить общение с окружающими людьми при помощи вербальных и невербальных средств.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A2501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englishfull.ru/wp-content/uploads/2014/03/%D0%B4%D0%B8%D0%B0%D0%BB%D0%BE%D0%B3_%D0%BF%D1%80%D0%B8%D0%B2%D0%B5%D1%82%D1%81%D1%82%D0%B2%D0%B8%D0%B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298782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1916832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Федеральном государственном образовательном стандарте дошкольного  образования выделена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развитие»,  которая предусматривает: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овладение детьми речью как средством общения и культуры;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обогащение активного словаря;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связной, грамматически правильной диалогической и монологической речи;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речевого творчества;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речи, фонематического слуха;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знакомство с книжной культурой, детской литературой,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на слух текстов различных жанров детской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звуковой аналитико-синтетической активности как предпосылки обучения грамоте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941391"/>
            <a:ext cx="58326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диалогического общения»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А.Г.Арушанова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Р</a:t>
            </a:r>
            <a:r>
              <a:rPr lang="ru-RU" sz="3600" b="1" dirty="0" smtClean="0">
                <a:solidFill>
                  <a:srgbClr val="0070C0"/>
                </a:solidFill>
              </a:rPr>
              <a:t>азговор </a:t>
            </a:r>
            <a:r>
              <a:rPr lang="ru-RU" sz="3600" b="1" dirty="0" smtClean="0">
                <a:solidFill>
                  <a:srgbClr val="0070C0"/>
                </a:solidFill>
              </a:rPr>
              <a:t>педагога с </a:t>
            </a:r>
            <a:r>
              <a:rPr lang="ru-RU" sz="3600" b="1" dirty="0" smtClean="0">
                <a:solidFill>
                  <a:srgbClr val="0070C0"/>
                </a:solidFill>
              </a:rPr>
              <a:t>детьми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Дидактические игры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Н</a:t>
            </a:r>
            <a:r>
              <a:rPr lang="ru-RU" sz="3600" b="1" dirty="0" smtClean="0">
                <a:solidFill>
                  <a:srgbClr val="0070C0"/>
                </a:solidFill>
              </a:rPr>
              <a:t>ародные игры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Д</a:t>
            </a:r>
            <a:r>
              <a:rPr lang="ru-RU" sz="3600" b="1" dirty="0" smtClean="0">
                <a:solidFill>
                  <a:srgbClr val="0070C0"/>
                </a:solidFill>
              </a:rPr>
              <a:t>раматизации </a:t>
            </a:r>
            <a:r>
              <a:rPr lang="ru-RU" sz="3600" b="1" dirty="0" smtClean="0">
                <a:solidFill>
                  <a:srgbClr val="0070C0"/>
                </a:solidFill>
              </a:rPr>
              <a:t>И</a:t>
            </a:r>
            <a:r>
              <a:rPr lang="ru-RU" sz="3600" b="1" dirty="0" smtClean="0">
                <a:solidFill>
                  <a:srgbClr val="0070C0"/>
                </a:solidFill>
              </a:rPr>
              <a:t>нсценировки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englishfull.ru/wp-content/uploads/2014/03/%D0%B4%D0%B8%D0%B0%D0%BB%D0%BE%D0%B3_%D0%BF%D1%80%D0%B8%D0%B2%D0%B5%D1%82%D1%81%D1%82%D0%B2%D0%B8%D0%B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298782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3349742"/>
            <a:ext cx="58326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052736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наглядности и моделирования плана высказывания.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Ткаченко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90101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рассказа по демонстрируемому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 по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демонстрируемому действию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рассказа с использованием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фланелеграфа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 с использованием сюжетных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картинок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рассказа по серии сюжетных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картинок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рассказа с использованием одной сюжетной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картины</a:t>
            </a:r>
            <a:endParaRPr lang="ru-RU" sz="2000" b="1" dirty="0" smtClean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рассказа по одной сюжетной картине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939" name="Picture 3" descr="http://previews.123rf.com/images/iimages/iimages1208/iimages120800107/14764892-illustration-of-girl-and-boy-holding-callout-picture-on-a-white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3501008"/>
            <a:ext cx="309634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7544" y="3349742"/>
            <a:ext cx="58326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48680"/>
            <a:ext cx="6462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наглядности и моделирования плана высказывания.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Ткаченко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90101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16832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рассказывания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добавление в рассказ предшествующих либо последующих событий;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рассказа, аналогичного данному, с изменением времени или результата действия;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с включением или исключением объектов;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комплекту игрушек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по частично закрытой сюжетной картине;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придумывание рассказа о знакомом герое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названию;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придумывание рассказа по нескольким опорным словам</a:t>
            </a:r>
            <a:r>
              <a:rPr lang="ru-RU" sz="2000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0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новая технология в развитии речи дошкольников </a:t>
            </a:r>
          </a:p>
          <a:p>
            <a:pPr algn="ctr"/>
            <a:r>
              <a:rPr lang="ru-RU" sz="3200" b="1" dirty="0" smtClean="0">
                <a:solidFill>
                  <a:srgbClr val="9A3426"/>
                </a:solidFill>
              </a:rPr>
              <a:t>Стихотворение без рифмы из пяти </a:t>
            </a:r>
            <a:r>
              <a:rPr lang="ru-RU" sz="3200" b="1" dirty="0" err="1" smtClean="0">
                <a:solidFill>
                  <a:srgbClr val="9A3426"/>
                </a:solidFill>
              </a:rPr>
              <a:t>строк,</a:t>
            </a:r>
            <a:r>
              <a:rPr lang="ru-RU" sz="3200" b="1" dirty="0" err="1" smtClean="0">
                <a:solidFill>
                  <a:srgbClr val="9A3426"/>
                </a:solidFill>
              </a:rPr>
              <a:t>которое</a:t>
            </a:r>
            <a:r>
              <a:rPr lang="ru-RU" sz="3200" b="1" dirty="0" smtClean="0">
                <a:solidFill>
                  <a:srgbClr val="9A3426"/>
                </a:solidFill>
              </a:rPr>
              <a:t> </a:t>
            </a:r>
            <a:r>
              <a:rPr lang="ru-RU" sz="3200" b="1" dirty="0" smtClean="0">
                <a:solidFill>
                  <a:srgbClr val="9A3426"/>
                </a:solidFill>
              </a:rPr>
              <a:t>сегодня является педагогическим приёмом, направленным на решение определенной задачи</a:t>
            </a:r>
            <a:r>
              <a:rPr lang="ru-RU" sz="4000" dirty="0" smtClean="0"/>
              <a:t>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71600" y="1507429"/>
            <a:ext cx="55446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форма свободного творчества, которая направлена на развитие умения находить в большом потоке информации самые главные и существенные признаки, анализировать, делать выводы, кратко формулировать свои высказывания.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393907"/>
            <a:ext cx="7236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эффективных методов развития речи дошкольника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F4DE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чём же его эффективность и значимость?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Во-первых, его простота.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составить все.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Во-вторых, в составлении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ребенок может реализовать свои творческие, интеллектуальные возможности.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игровым приемом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используется как заключительное задание по пройденному материалу.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используется для проведения рефлексии, анализа и синтеза полученной информации.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276997"/>
            <a:ext cx="691276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форма свободного творчества, которая направлена на развитие умения находить в большом потоке информации самые главные и существенные признаки, анализировать, делать выводы, кратно формулировать свои высказывания.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b="1" dirty="0" err="1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 для детей, которые пока не умеют читать:</a:t>
            </a:r>
            <a:b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</a:p>
          <a:p>
            <a:pPr lvl="0"/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слова-предметы (существительные)</a:t>
            </a:r>
          </a:p>
          <a:p>
            <a:pPr lvl="0"/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слова-признаки (прилагательные)</a:t>
            </a:r>
          </a:p>
          <a:p>
            <a:pPr lvl="0"/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слова-действия (глаголы)</a:t>
            </a:r>
          </a:p>
          <a:p>
            <a:pPr lvl="0"/>
            <a:r>
              <a:rPr lang="ru-RU" sz="2800" b="1" dirty="0" smtClean="0">
                <a:solidFill>
                  <a:srgbClr val="8F4DE7"/>
                </a:solidFill>
                <a:latin typeface="Times New Roman" pitchFamily="18" charset="0"/>
                <a:cs typeface="Times New Roman" pitchFamily="18" charset="0"/>
              </a:rPr>
              <a:t>слова-предметы (существительные)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646246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некоторых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синквейнов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составленных дошкольниками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Котёнок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Чёрненький, пушистенький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Играет, спит, ест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мой друг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животное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Дом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Большой, красивый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Защищает, греет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Нужен всем людям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Убежище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Арбуз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Круглый, вкусный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Катится, растёт, зреет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Арбуз – это большая ягода.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3077763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img-fotki.yandex.ru/get/5602/129367479.1f/0_5fa72_7da3db5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2420888"/>
            <a:ext cx="4680520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3609898"/>
            <a:ext cx="7236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314494"/>
            <a:ext cx="71642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составления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строка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заголовок, тема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состоящие из одного слова (обычно существительное, означающее предмет или действие, о котором идёт речь).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строка – два слова.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Прилагательные. Это описание признаков предмета или его свойства, раскрывающие тему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строка обычно состоит из трёх глаголов или деепричастий, описывающих действия предмета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Четвёртая строка – это словосочетание или предложение, состоящее из нескольких слов, которые отражают личное отношение автора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тому, о чем говорится в тексте.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Пятая строка – последняя -одно слово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существительное для выражения своих чувств, ассоциаций, связанных с предметом, о котором говорится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есть это личное выражение автора к теме или повторение сути, синоним.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терпение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до новых встреч!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im1-tub-ru.yandex.net/i?id=e95dbc788c79c7c948beead14daaeb7f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8820472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63904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речевого развития детей в дошкольном образовательном учреждении в современных условиях предусматривает поиск эффективных технологий развития детской речи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Выбирая педагогические технологии для развития речи детей дошкольного возраста, важно, чтобы технология была не только адекватна возрастным возможностям детей, но и обеспечивала гарантированный результат развития речи в разных формах работы.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chudologoped.w2a.org/upload/images/stories/dasha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2901305" cy="200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900igr.net/datas/pedagogika/SHkola-21-veka/0005-005-Tekhnol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532859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числу современных образовательных технологий можно отнести: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технологии проектной деятельности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технология исследовательской деятельности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 информационно-коммуникационные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личностно-ориентированные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технология портфолио дошкольника и воспитателя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игровая технология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технология «ТРИЗ» и др.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7308304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71287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При выборе технологии необходимо ориентироваться на следующие требования: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ориентация технологии не на обучение, а на развитие коммуникативных умений детей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культуры общения и речи;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должна носить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основу технологии составляет личностно-ориентированное взаимодействие с ребенком;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принципа взаимосвязи познавательного и речевого развития детей;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активной речевой практики каждого ребенка в разных видах деятельности с учетом его возрастных и индивидуальных особенностей.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a-alenushka.ru/data/0_513be_1f96668e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21088"/>
            <a:ext cx="1512168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6672"/>
            <a:ext cx="54726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Определяющим моментом в успешном решении задач развития связной речи детей дошкольного возраста является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правильный выбор педагогических технологий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были бы не только адекватны возрастным возможностям детей, но и обеспечивали возможность легко решать речевые задачи в разных формах работы с детьми.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://thumbs.dreamstime.com/z/three-happy-kids-2915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62778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6672"/>
            <a:ext cx="568863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Технология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Азбука общения</a:t>
            </a:r>
            <a:r>
              <a:rPr lang="ru-RU" sz="2800" b="1" i="1" dirty="0" smtClean="0">
                <a:solidFill>
                  <a:srgbClr val="C00000"/>
                </a:solidFill>
                <a:ea typeface="Times New Roman" pitchFamily="18" charset="0"/>
                <a:cs typeface="Tahoma" pitchFamily="34" charset="0"/>
              </a:rPr>
              <a:t>»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Авторы: Л.М. Шипицына,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О.В.Защиринская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А.П.Воронова, Т.А.Нилова.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Представляет собой теоретический и практический психолого-педагогический курс для развития навыков межличностного взаимодействия детей от 3 до 6 лет со сверстниками и взрослыми.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Нацелена: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формирование у детей представлений об искусстве человеческих взаимоотношений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формирование у детей эмоционально-мотивационных установок по отношению к себе, окружающим, сверстникам и взрослым людям,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создание опыта адекватного поведения в обществе, способствующего наилучшему развитию личности ребенка и подготовки его к жизни.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://www.tapeciarnia.pl/tapety/normalne/98155_dziecko_las_grzyb_kwi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876"/>
            <a:ext cx="325233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6390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Технология       </a:t>
            </a: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Азбука общения</a:t>
            </a: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»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Центральной идеей технологии является установление взаимопонимания между родителями, детьми и педагогами.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Девиз программы «Азбука общения»: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Научись любить и понимать людей, и рядом с тобой всегда будут друзья!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http://s44.radikal.ru/i106/1003/60/1ee97ec6bc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69979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1514</Words>
  <Application>Microsoft Office PowerPoint</Application>
  <PresentationFormat>Экран (4:3)</PresentationFormat>
  <Paragraphs>322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2015-12-10T02:20:04Z</dcterms:created>
  <dcterms:modified xsi:type="dcterms:W3CDTF">2015-12-17T03:44:13Z</dcterms:modified>
</cp:coreProperties>
</file>