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2" r:id="rId2"/>
    <p:sldId id="263" r:id="rId3"/>
    <p:sldId id="264" r:id="rId4"/>
    <p:sldId id="285" r:id="rId5"/>
    <p:sldId id="278" r:id="rId6"/>
    <p:sldId id="279" r:id="rId7"/>
    <p:sldId id="281" r:id="rId8"/>
    <p:sldId id="282" r:id="rId9"/>
    <p:sldId id="284" r:id="rId10"/>
    <p:sldId id="275" r:id="rId11"/>
    <p:sldId id="290" r:id="rId12"/>
    <p:sldId id="266" r:id="rId13"/>
    <p:sldId id="271" r:id="rId14"/>
    <p:sldId id="268" r:id="rId15"/>
    <p:sldId id="261" r:id="rId16"/>
    <p:sldId id="273" r:id="rId17"/>
    <p:sldId id="274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5309B-94A9-4726-A327-8DCA04AB2183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C14E0-ADBE-493A-BFF9-134AEA305A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8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C14E0-ADBE-493A-BFF9-134AEA305A4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5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C14E0-ADBE-493A-BFF9-134AEA305A4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AC6D9FC-C118-467A-8778-183F9FAA7F9F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7718696-2E14-401E-9D41-651366E47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t17.privet.ru/lr/09215a89455cf2a6fe129680c202641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trana.ru/media/images/uploaded/gallery_promo839769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treasureisland.ru/foto/Cuba/New/Cuba5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906/t1ourist.103/0_53285_72186936_X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edom.ru/img_storage/original/2010/3/dsc00349_panorama_0002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ol-bratsk.ru/img/f/p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fotki.yandex.ru/get/5212/13905822.34/0_68da9_52e95ee7_X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1679" y="255506"/>
            <a:ext cx="5976665" cy="107157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Повесть В</a:t>
            </a:r>
            <a:r>
              <a:rPr lang="ru-RU" sz="3200" b="1" dirty="0" smtClean="0">
                <a:solidFill>
                  <a:srgbClr val="FF0000"/>
                </a:solidFill>
              </a:rPr>
              <a:t>. Г. Распутина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</a:rPr>
              <a:t>Прощание с Матёрой»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37" y="-99608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35 из 1833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736718" y="1700808"/>
            <a:ext cx="7813438" cy="4393472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124543" y="6415244"/>
            <a:ext cx="503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Нуанзина</a:t>
            </a:r>
            <a:r>
              <a:rPr lang="ru-RU" b="1" dirty="0" smtClean="0"/>
              <a:t> Е.А. ГБОУ СОШ 185 Санкт-Петербург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88640"/>
            <a:ext cx="7704855" cy="577864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5773724"/>
            <a:ext cx="7920880" cy="96764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3571" y="5664150"/>
            <a:ext cx="8650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</a:t>
            </a:r>
            <a:r>
              <a:rPr lang="ru-RU" sz="3200" b="1" dirty="0" smtClean="0">
                <a:solidFill>
                  <a:srgbClr val="C00000"/>
                </a:solidFill>
              </a:rPr>
              <a:t>еперь </a:t>
            </a:r>
            <a:r>
              <a:rPr lang="ru-RU" sz="3200" b="1" dirty="0">
                <a:solidFill>
                  <a:srgbClr val="C00000"/>
                </a:solidFill>
              </a:rPr>
              <a:t>ей предстояло готовить избу не к празднику, нет.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4416" y="-1652737"/>
            <a:ext cx="7924800" cy="4114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6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8349" y="5719936"/>
            <a:ext cx="531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 пока изба горела в рост, </a:t>
            </a:r>
          </a:p>
          <a:p>
            <a:pPr algn="ctr"/>
            <a:r>
              <a:rPr lang="ru-RU" sz="3200" b="1" dirty="0" smtClean="0"/>
              <a:t>Хозяин смотрел на деревню.</a:t>
            </a:r>
            <a:endParaRPr lang="ru-RU" sz="32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40579" cy="579246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01497" y="332656"/>
            <a:ext cx="7924800" cy="4114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23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1680" y="295981"/>
            <a:ext cx="5877296" cy="684747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415" y="34244"/>
            <a:ext cx="5517826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Деревня на Ангаре сегодня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110 из 1833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395536" y="1340769"/>
            <a:ext cx="8352928" cy="5112568"/>
          </a:xfrm>
          <a:prstGeom prst="rect">
            <a:avLst/>
          </a:prstGeom>
          <a:ln w="2286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5112568" cy="4582862"/>
          </a:xfr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У человечества теперь есть демократия, </a:t>
            </a:r>
            <a:r>
              <a:rPr lang="ru-RU" sz="3200" b="1" dirty="0" err="1" smtClean="0"/>
              <a:t>гаджеты</a:t>
            </a:r>
            <a:r>
              <a:rPr lang="ru-RU" sz="3200" b="1" dirty="0" smtClean="0"/>
              <a:t>, много всего. Но кто сейчас возьмется пить сырую воду прямо из реки, зачерпывая ладонью? На том острове в 90-х я пил ангарскую воду с ладони. Думаете, я прощу?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403648" y="188640"/>
            <a:ext cx="6480720" cy="864096"/>
          </a:xfrm>
          <a:prstGeom prst="wedgeRectCallout">
            <a:avLst>
              <a:gd name="adj1" fmla="val 1513"/>
              <a:gd name="adj2" fmla="val 18163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/>
              <a:t>Андрей Тарасов, житель Сибири:</a:t>
            </a:r>
            <a:endParaRPr lang="ru-RU" b="1" dirty="0"/>
          </a:p>
        </p:txBody>
      </p:sp>
      <p:pic>
        <p:nvPicPr>
          <p:cNvPr id="4" name="Рисунок 3" descr="http://www.treasureisland.ru/foto/Cuba/New/Cuba5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2296380"/>
            <a:ext cx="2664296" cy="4132108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72 из 1833">
            <a:hlinkClick r:id="rId3" tgtFrame="_blank"/>
          </p:cNvPr>
          <p:cNvPicPr>
            <a:picLocks noGrp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 bwMode="auto">
          <a:xfrm>
            <a:off x="1481271" y="404664"/>
            <a:ext cx="6469489" cy="3856044"/>
          </a:xfrm>
          <a:prstGeom prst="rect">
            <a:avLst/>
          </a:prstGeom>
          <a:ln w="2286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418329" y="5085184"/>
            <a:ext cx="8352928" cy="1569926"/>
          </a:xfrm>
          <a:prstGeom prst="wedgeRectCallout">
            <a:avLst>
              <a:gd name="adj1" fmla="val -1847"/>
              <a:gd name="adj2" fmla="val -133443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297788"/>
            <a:ext cx="7772400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Здесь когда-то была островная деревня Чернова. Это все, что от неё осталось.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142852"/>
            <a:ext cx="7358114" cy="20002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51" y="1571616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Андрей Гришаков, режиссер к/</a:t>
            </a:r>
            <a:r>
              <a:rPr lang="ru-RU" b="1" dirty="0" err="1" smtClean="0"/>
              <a:t>ф</a:t>
            </a:r>
            <a:r>
              <a:rPr lang="ru-RU" b="1" dirty="0" smtClean="0"/>
              <a:t> «Прощай, Ангара: трагедия </a:t>
            </a:r>
            <a:r>
              <a:rPr lang="ru-RU" b="1" dirty="0" err="1" smtClean="0"/>
              <a:t>Богучанской</a:t>
            </a:r>
            <a:r>
              <a:rPr lang="ru-RU" b="1" dirty="0" smtClean="0"/>
              <a:t> ГЭС»: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sz="3100" b="1" dirty="0" smtClean="0"/>
              <a:t>350 километров чистейшей реки Ангары будет затоплено! Под водой окажутся земли, плодороднее которых просто нет, не придумано ещё. И там - слёзы, слёзы… Мужики плачут!»</a:t>
            </a:r>
            <a:endParaRPr lang="ru-RU" sz="3100" b="1" dirty="0"/>
          </a:p>
        </p:txBody>
      </p:sp>
      <p:pic>
        <p:nvPicPr>
          <p:cNvPr id="4" name="i-main-pic" descr="Картинка 16 из 1833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395536" y="2924944"/>
            <a:ext cx="8352928" cy="3600400"/>
          </a:xfrm>
          <a:prstGeom prst="rect">
            <a:avLst/>
          </a:prstGeom>
          <a:ln w="228600" cap="sq" cmpd="thickThin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55976" y="1988840"/>
            <a:ext cx="4536504" cy="790347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00042"/>
            <a:ext cx="5429288" cy="642942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671522" y="388604"/>
            <a:ext cx="7772400" cy="15087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Останки старой церкви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401488"/>
            <a:ext cx="4357686" cy="1975104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http://www.skitalets.ru/water/2008/angara07_abaev/09.jp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95537" y="1628800"/>
            <a:ext cx="3456384" cy="2642617"/>
          </a:xfrm>
          <a:prstGeom prst="rect">
            <a:avLst/>
          </a:prstGeom>
          <a:ln w="2286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3" descr="http://www.skitalets.ru/water/2008/angara07_abaev/04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99992" y="3352256"/>
            <a:ext cx="4196223" cy="302433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660543" y="2060847"/>
            <a:ext cx="419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Острова на Ангаре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верх 7"/>
          <p:cNvSpPr/>
          <p:nvPr/>
        </p:nvSpPr>
        <p:spPr>
          <a:xfrm>
            <a:off x="2051720" y="4869160"/>
            <a:ext cx="6858048" cy="1787525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95536" y="167644"/>
            <a:ext cx="5616624" cy="114300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5152" y="602860"/>
            <a:ext cx="6858000" cy="70174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Строящаяся </a:t>
            </a:r>
            <a:r>
              <a:rPr lang="ru-RU" sz="3200" b="1" dirty="0" err="1" smtClean="0">
                <a:solidFill>
                  <a:schemeClr val="tx1"/>
                </a:solidFill>
              </a:rPr>
              <a:t>Богучанская</a:t>
            </a:r>
            <a:r>
              <a:rPr lang="ru-RU" sz="3200" b="1" dirty="0" smtClean="0">
                <a:solidFill>
                  <a:schemeClr val="tx1"/>
                </a:solidFill>
              </a:rPr>
              <a:t> ГЭС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www.skitalets.ru/water/2008/angara07_abaev/23.jpg"/>
          <p:cNvPicPr>
            <a:picLocks noGrp="1"/>
          </p:cNvPicPr>
          <p:nvPr>
            <p:ph type="pic" idx="1"/>
          </p:nvPr>
        </p:nvPicPr>
        <p:blipFill>
          <a:blip r:embed="rId2"/>
          <a:srcRect t="12332" b="12332"/>
          <a:stretch>
            <a:fillRect/>
          </a:stretch>
        </p:blipFill>
        <p:spPr bwMode="auto">
          <a:xfrm>
            <a:off x="4932040" y="1628800"/>
            <a:ext cx="3859892" cy="2924859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051720" y="5589240"/>
            <a:ext cx="6858000" cy="685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Зона будущего затопления – 1494 км квадратных</a:t>
            </a:r>
            <a:endParaRPr lang="ru-RU" sz="3200" b="1" dirty="0"/>
          </a:p>
        </p:txBody>
      </p:sp>
      <p:pic>
        <p:nvPicPr>
          <p:cNvPr id="5" name="Содержимое 3" descr="http://www.skitalets.ru/water/2008/angara07_abaev/28.jpg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60570" cy="289134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0100" y="214290"/>
            <a:ext cx="4429156" cy="235745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" y="11155"/>
            <a:ext cx="9148868" cy="68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87" y="5358192"/>
            <a:ext cx="4514856" cy="148817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О. Лукашевич, профессор кафедры охраны труда и окружающей среды Томского      ГАСУ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0729"/>
            <a:ext cx="74210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На реке Ангаре действуют три гидроэлектростанции: Иркутская, Братская и Усть-Илимская. Ушли под воду огромные лесные массивы, переселено более 100 тыс. человек, многократно уменьшилось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   рыбное поголовье». Апрель 2011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7772400" cy="914400"/>
          </a:xfrm>
        </p:spPr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48 из 1833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0" y="216562"/>
            <a:ext cx="8964488" cy="6308781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07704" y="5373216"/>
            <a:ext cx="5040560" cy="92869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Острова на реке Ангаре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7" y="101396"/>
            <a:ext cx="7772400" cy="914400"/>
          </a:xfrm>
        </p:spPr>
        <p:txBody>
          <a:bodyPr/>
          <a:lstStyle/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-main-pic" descr="Картинка 68 из 1833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426657" y="332656"/>
            <a:ext cx="8399205" cy="5322657"/>
          </a:xfrm>
          <a:prstGeom prst="rect">
            <a:avLst/>
          </a:prstGeom>
          <a:ln w="228600" cap="sq" cmpd="thickThin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288340"/>
            <a:ext cx="818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     </a:t>
            </a:r>
            <a:r>
              <a:rPr lang="ru-RU" sz="3200" b="1" dirty="0"/>
              <a:t>П</a:t>
            </a:r>
            <a:r>
              <a:rPr lang="ru-RU" sz="3200" b="1" dirty="0" smtClean="0"/>
              <a:t>рибили </a:t>
            </a:r>
            <a:r>
              <a:rPr lang="ru-RU" sz="3200" b="1" dirty="0"/>
              <a:t>на Петрухину избу жестяную пластинку: "Памятник   деревянного зодчества.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Собственность </a:t>
            </a:r>
            <a:r>
              <a:rPr lang="ru-RU" sz="3200" b="1" dirty="0"/>
              <a:t>Ак. наук"</a:t>
            </a:r>
            <a:endParaRPr lang="ru-RU" sz="32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6776"/>
            <a:ext cx="1415648" cy="237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49" y="2094452"/>
            <a:ext cx="6832501" cy="45440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791" y="258351"/>
            <a:ext cx="8352928" cy="1658481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endParaRPr lang="ru-RU" sz="2800" b="1" dirty="0">
              <a:cs typeface="Aharoni" panose="02010803020104030203" pitchFamily="2" charset="-79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60648"/>
            <a:ext cx="8352928" cy="144016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45604" y="188640"/>
            <a:ext cx="7924800" cy="1578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Была в деревне своя церквушка… на высоком чистом месте. … в колхозную пору приспособили под склад.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2068"/>
            <a:ext cx="7924800" cy="11430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1424299"/>
            <a:ext cx="9721962" cy="540109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04664"/>
            <a:ext cx="7141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Видела Дарья на память и дальше…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7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316417" cy="623731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1340768"/>
            <a:ext cx="1211615" cy="20287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047" y="6041566"/>
            <a:ext cx="4766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…Нет, тянет, тянет земля…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278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35166"/>
            <a:ext cx="8279259" cy="625215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6042829"/>
            <a:ext cx="5088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Скоро, скоро всему конец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269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028384" cy="602128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45224"/>
            <a:ext cx="7924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1717" y="123291"/>
            <a:ext cx="6116498" cy="1152128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15816" y="123291"/>
            <a:ext cx="5968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Этот последний, переломный год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казался страшным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6" y="1365379"/>
            <a:ext cx="7164288" cy="549262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2597"/>
            <a:ext cx="936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Один выстоявший, непокорный "царский </a:t>
            </a:r>
            <a:r>
              <a:rPr lang="ru-RU" sz="3200" b="1" dirty="0" err="1"/>
              <a:t>листвень</a:t>
            </a:r>
            <a:r>
              <a:rPr lang="ru-RU" sz="3200" b="1" dirty="0"/>
              <a:t>" продолжал властвовать надо всем вокруг. </a:t>
            </a:r>
          </a:p>
        </p:txBody>
      </p:sp>
    </p:spTree>
    <p:extLst>
      <p:ext uri="{BB962C8B-B14F-4D97-AF65-F5344CB8AC3E}">
        <p14:creationId xmlns:p14="http://schemas.microsoft.com/office/powerpoint/2010/main" val="18143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290</TotalTime>
  <Words>230</Words>
  <Application>Microsoft Office PowerPoint</Application>
  <PresentationFormat>Экран (4:3)</PresentationFormat>
  <Paragraphs>31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Деревня на Ангаре сегодня</vt:lpstr>
      <vt:lpstr>Андрей Тарасов, житель Сибири:</vt:lpstr>
      <vt:lpstr>Здесь когда-то была островная деревня Чернова. Это все, что от неё осталось.</vt:lpstr>
      <vt:lpstr>Андрей Гришаков, режиссер к/ф «Прощай, Ангара: трагедия Богучанской ГЭС»:  «350 километров чистейшей реки Ангары будет затоплено! Под водой окажутся земли, плодороднее которых просто нет, не придумано ещё. И там - слёзы, слёзы… Мужики плачут!»</vt:lpstr>
      <vt:lpstr>Презентация PowerPoint</vt:lpstr>
      <vt:lpstr>Строящаяся Богучанская ГЭС  </vt:lpstr>
      <vt:lpstr>О. Лукашевич, профессор кафедры охраны труда и окружающей среды Томского      ГАСУ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29</cp:revision>
  <dcterms:created xsi:type="dcterms:W3CDTF">2012-05-10T14:43:36Z</dcterms:created>
  <dcterms:modified xsi:type="dcterms:W3CDTF">2016-06-13T11:40:39Z</dcterms:modified>
</cp:coreProperties>
</file>