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8" r:id="rId3"/>
    <p:sldId id="269" r:id="rId4"/>
    <p:sldId id="270" r:id="rId5"/>
    <p:sldId id="267" r:id="rId6"/>
    <p:sldId id="259" r:id="rId7"/>
    <p:sldId id="261" r:id="rId8"/>
    <p:sldId id="260" r:id="rId9"/>
    <p:sldId id="265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CC97C-F2E8-487C-B027-A4874E84A06A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8B425-5A9B-45DC-9B09-49490AE0C4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8B425-5A9B-45DC-9B09-49490AE0C41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8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8B425-5A9B-45DC-9B09-49490AE0C41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83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16">
        <p:split orient="vert"/>
      </p:transition>
    </mc:Choice>
    <mc:Fallback xmlns="">
      <p:transition spd="slow" advTm="8916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16">
        <p:split orient="vert"/>
      </p:transition>
    </mc:Choice>
    <mc:Fallback xmlns="">
      <p:transition spd="slow" advTm="8916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16">
        <p:split orient="vert"/>
      </p:transition>
    </mc:Choice>
    <mc:Fallback xmlns="">
      <p:transition spd="slow" advTm="8916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16">
        <p:split orient="vert"/>
      </p:transition>
    </mc:Choice>
    <mc:Fallback xmlns="">
      <p:transition spd="slow" advTm="8916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16">
        <p:split orient="vert"/>
      </p:transition>
    </mc:Choice>
    <mc:Fallback xmlns="">
      <p:transition spd="slow" advTm="8916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16">
        <p:split orient="vert"/>
      </p:transition>
    </mc:Choice>
    <mc:Fallback xmlns="">
      <p:transition spd="slow" advTm="8916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16">
        <p:split orient="vert"/>
      </p:transition>
    </mc:Choice>
    <mc:Fallback xmlns="">
      <p:transition spd="slow" advTm="8916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16">
        <p:split orient="vert"/>
      </p:transition>
    </mc:Choice>
    <mc:Fallback xmlns="">
      <p:transition spd="slow" advTm="8916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16">
        <p:split orient="vert"/>
      </p:transition>
    </mc:Choice>
    <mc:Fallback xmlns="">
      <p:transition spd="slow" advTm="8916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16">
        <p:split orient="vert"/>
      </p:transition>
    </mc:Choice>
    <mc:Fallback xmlns="">
      <p:transition spd="slow" advTm="8916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16">
        <p:split orient="vert"/>
      </p:transition>
    </mc:Choice>
    <mc:Fallback xmlns="">
      <p:transition spd="slow" advTm="8916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8916">
        <p:split orient="vert"/>
      </p:transition>
    </mc:Choice>
    <mc:Fallback xmlns="">
      <p:transition spd="slow" advTm="8916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hyperlink" Target="http://auto.yandex.ru/search.xml?from=wizard&amp;text=%D0%92%D0%90%D0%97+-+2109&amp;rid=6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550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«Творчество и мастерство – 2011»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000108"/>
            <a:ext cx="3571900" cy="477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57620" y="2786058"/>
            <a:ext cx="3326552" cy="35086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Чернова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Альбина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Владимировна</a:t>
            </a:r>
          </a:p>
          <a:p>
            <a:pPr algn="ctr"/>
            <a:endParaRPr lang="ru-RU" sz="14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Педагог-психолог,</a:t>
            </a:r>
          </a:p>
          <a:p>
            <a:pPr algn="ctr"/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Преподаватель музыки</a:t>
            </a:r>
          </a:p>
          <a:p>
            <a:pPr algn="ctr"/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МОУ СОШ № 20 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Города Тулуна</a:t>
            </a:r>
          </a:p>
          <a:p>
            <a:pPr algn="ctr"/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Иркутской области</a:t>
            </a:r>
          </a:p>
        </p:txBody>
      </p:sp>
      <p:pic>
        <p:nvPicPr>
          <p:cNvPr id="3" name="Песня о Росии (Струве -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 end="9138.625"/>
                  <p14:fade out="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843">
        <p:split orient="vert"/>
      </p:transition>
    </mc:Choice>
    <mc:Fallback>
      <p:transition spd="slow" advTm="584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097" y="0"/>
            <a:ext cx="91550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5536" y="607738"/>
            <a:ext cx="3096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Я повсюду успеваю,</a:t>
            </a:r>
          </a:p>
          <a:p>
            <a:r>
              <a:rPr lang="ru-RU" dirty="0" smtClean="0"/>
              <a:t>В огороде и в хлеву,</a:t>
            </a:r>
          </a:p>
          <a:p>
            <a:r>
              <a:rPr lang="ru-RU" dirty="0" smtClean="0"/>
              <a:t>На машине рассекаю </a:t>
            </a:r>
          </a:p>
          <a:p>
            <a:r>
              <a:rPr lang="ru-RU" dirty="0" smtClean="0"/>
              <a:t>У прохожих на виду.</a:t>
            </a:r>
          </a:p>
          <a:p>
            <a:endParaRPr lang="ru-RU" dirty="0"/>
          </a:p>
          <a:p>
            <a:r>
              <a:rPr lang="ru-RU" dirty="0" smtClean="0"/>
              <a:t>Если нужно, на гармошке  Кое-что могу сыграть.</a:t>
            </a:r>
          </a:p>
          <a:p>
            <a:r>
              <a:rPr lang="ru-RU" dirty="0" smtClean="0"/>
              <a:t>И любимую собаку </a:t>
            </a:r>
          </a:p>
          <a:p>
            <a:r>
              <a:rPr lang="ru-RU" dirty="0"/>
              <a:t>К</a:t>
            </a:r>
            <a:r>
              <a:rPr lang="ru-RU" dirty="0" smtClean="0"/>
              <a:t>ак кинолог воспитать.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Picture 5" descr="3375187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3" r="11959" b="64992"/>
          <a:stretch/>
        </p:blipFill>
        <p:spPr bwMode="auto">
          <a:xfrm>
            <a:off x="6228184" y="543514"/>
            <a:ext cx="2448272" cy="3567067"/>
          </a:xfrm>
          <a:prstGeom prst="rect">
            <a:avLst/>
          </a:prstGeom>
          <a:solidFill>
            <a:srgbClr val="00FF00"/>
          </a:solidFill>
          <a:ln w="63500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Picture 5" descr="LADA (ВАЗ) 210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0" y="3867534"/>
            <a:ext cx="3089639" cy="231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i?id=434782764-33-72&amp;n=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8424"/>
            <a:ext cx="2808312" cy="21492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DBE4A9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1" t="49135" r="25889" b="32967"/>
          <a:stretch/>
        </p:blipFill>
        <p:spPr bwMode="auto">
          <a:xfrm>
            <a:off x="2987824" y="2330105"/>
            <a:ext cx="3460537" cy="3560952"/>
          </a:xfrm>
          <a:prstGeom prst="rect">
            <a:avLst/>
          </a:prstGeom>
          <a:solidFill>
            <a:srgbClr val="FF00FF"/>
          </a:solidFill>
          <a:ln w="63500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1898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569">
        <p:split orient="vert"/>
      </p:transition>
    </mc:Choice>
    <mc:Fallback>
      <p:transition spd="slow" advTm="456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7848872" cy="666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Мое педагогическое кредо: </a:t>
            </a:r>
          </a:p>
          <a:p>
            <a:pPr algn="ctr"/>
            <a:r>
              <a:rPr lang="ru-RU" sz="2800" dirty="0" smtClean="0">
                <a:solidFill>
                  <a:srgbClr val="003300"/>
                </a:solidFill>
                <a:ea typeface="Times New Roman"/>
                <a:cs typeface="Times New Roman"/>
              </a:rPr>
              <a:t>«Чтобы </a:t>
            </a:r>
            <a:r>
              <a:rPr lang="ru-RU" sz="2800" dirty="0">
                <a:solidFill>
                  <a:srgbClr val="003300"/>
                </a:solidFill>
                <a:ea typeface="Times New Roman"/>
                <a:cs typeface="Times New Roman"/>
              </a:rPr>
              <a:t>быть хорошим преподавателем, нужно любить то, что преподаешь и любить тех</a:t>
            </a:r>
            <a:r>
              <a:rPr lang="ru-RU" sz="2800" dirty="0" smtClean="0">
                <a:solidFill>
                  <a:srgbClr val="003300"/>
                </a:solidFill>
                <a:ea typeface="Times New Roman"/>
                <a:cs typeface="Times New Roman"/>
              </a:rPr>
              <a:t>,</a:t>
            </a:r>
          </a:p>
          <a:p>
            <a:pPr algn="ctr"/>
            <a:r>
              <a:rPr lang="ru-RU" sz="2800" smtClean="0">
                <a:solidFill>
                  <a:srgbClr val="003300"/>
                </a:solidFill>
                <a:ea typeface="Times New Roman"/>
                <a:cs typeface="Times New Roman"/>
              </a:rPr>
              <a:t> </a:t>
            </a:r>
            <a:r>
              <a:rPr lang="ru-RU" sz="2800">
                <a:solidFill>
                  <a:srgbClr val="003300"/>
                </a:solidFill>
                <a:ea typeface="Times New Roman"/>
                <a:cs typeface="Times New Roman"/>
              </a:rPr>
              <a:t>кому </a:t>
            </a:r>
            <a:r>
              <a:rPr lang="ru-RU" sz="2800" smtClean="0">
                <a:solidFill>
                  <a:srgbClr val="003300"/>
                </a:solidFill>
                <a:ea typeface="Times New Roman"/>
                <a:cs typeface="Times New Roman"/>
              </a:rPr>
              <a:t>преподаешь»</a:t>
            </a:r>
            <a:endParaRPr lang="ru-RU" sz="2800" dirty="0" smtClean="0">
              <a:solidFill>
                <a:srgbClr val="003300"/>
              </a:solidFill>
              <a:ea typeface="Times New Roman"/>
              <a:cs typeface="Times New Roman"/>
            </a:endParaRPr>
          </a:p>
          <a:p>
            <a:pPr algn="ctr"/>
            <a:endParaRPr lang="ru-RU" sz="1200" b="1" i="1" dirty="0">
              <a:solidFill>
                <a:srgbClr val="7030A0"/>
              </a:solidFill>
            </a:endParaRP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Цели педагогической деятельности: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/>
              <a:t>формирование духовной, высококультурной, нравственной личности  способной к саморазвитию и самосовершенствованию; 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2400" dirty="0" smtClean="0"/>
              <a:t> развитие творческого потенциала школьников;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2400" dirty="0" smtClean="0"/>
              <a:t> использование информационных технологий в знакомстве с музыкальной культурой;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2400" dirty="0" smtClean="0"/>
              <a:t> развитие научно-исследовательских навыков, основ проектирования.</a:t>
            </a:r>
          </a:p>
          <a:p>
            <a:pPr>
              <a:buFont typeface="Arial" pitchFamily="34" charset="0"/>
              <a:buChar char="•"/>
            </a:pPr>
            <a:endParaRPr lang="ru-RU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714">
        <p:split orient="vert"/>
      </p:transition>
    </mc:Choice>
    <mc:Fallback>
      <p:transition spd="slow" advTm="971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BFD"/>
              </a:clrFrom>
              <a:clrTo>
                <a:srgbClr val="FDFBFD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550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85209CA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r="54358" b="47357"/>
          <a:stretch>
            <a:fillRect/>
          </a:stretch>
        </p:blipFill>
        <p:spPr bwMode="auto">
          <a:xfrm>
            <a:off x="683568" y="391965"/>
            <a:ext cx="2903538" cy="4038600"/>
          </a:xfrm>
          <a:prstGeom prst="rect">
            <a:avLst/>
          </a:prstGeom>
          <a:solidFill>
            <a:srgbClr val="00CCFF"/>
          </a:solidFill>
          <a:ln w="76200">
            <a:pattFill prst="dkUpDiag">
              <a:fgClr>
                <a:srgbClr val="0066FF"/>
              </a:fgClr>
              <a:bgClr>
                <a:srgbClr val="3399FF"/>
              </a:bgClr>
            </a:pattFill>
            <a:miter lim="800000"/>
            <a:headEnd/>
            <a:tailEnd/>
          </a:ln>
        </p:spPr>
      </p:pic>
      <p:pic>
        <p:nvPicPr>
          <p:cNvPr id="6" name="Picture 19" descr="дет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243" y="-29600"/>
            <a:ext cx="37338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79DE4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" r="46822" b="68129"/>
          <a:stretch>
            <a:fillRect/>
          </a:stretch>
        </p:blipFill>
        <p:spPr bwMode="auto">
          <a:xfrm>
            <a:off x="4677028" y="3279849"/>
            <a:ext cx="4267200" cy="3322638"/>
          </a:xfrm>
          <a:prstGeom prst="rect">
            <a:avLst/>
          </a:prstGeom>
          <a:solidFill>
            <a:srgbClr val="9900FF"/>
          </a:solidFill>
          <a:ln w="88900" cmpd="dbl">
            <a:pattFill prst="sphere">
              <a:fgClr>
                <a:srgbClr val="009900"/>
              </a:fgClr>
              <a:bgClr>
                <a:srgbClr val="66FF33"/>
              </a:bgClr>
            </a:patt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535" y="4941168"/>
            <a:ext cx="4536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Минуло </a:t>
            </a:r>
            <a:r>
              <a:rPr lang="ru-RU" b="1" dirty="0"/>
              <a:t>немало уж с тех пор годочков</a:t>
            </a:r>
          </a:p>
          <a:p>
            <a:r>
              <a:rPr lang="ru-RU" b="1" dirty="0"/>
              <a:t>Как у мамы с папой народилась дочка</a:t>
            </a:r>
          </a:p>
          <a:p>
            <a:r>
              <a:rPr lang="ru-RU" b="1" dirty="0"/>
              <a:t>Алею назвали, доброте учили</a:t>
            </a:r>
          </a:p>
          <a:p>
            <a:r>
              <a:rPr lang="ru-RU" b="1" dirty="0"/>
              <a:t>И любовь к детишкам девочке привили</a:t>
            </a:r>
          </a:p>
        </p:txBody>
      </p:sp>
    </p:spTree>
    <p:extLst>
      <p:ext uri="{BB962C8B-B14F-4D97-AF65-F5344CB8AC3E}">
        <p14:creationId xmlns:p14="http://schemas.microsoft.com/office/powerpoint/2010/main" val="182270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365">
        <p:split orient="vert"/>
      </p:transition>
    </mc:Choice>
    <mc:Fallback>
      <p:transition spd="slow" advTm="636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D79DE47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5" t="1794" r="-162" b="59526"/>
          <a:stretch/>
        </p:blipFill>
        <p:spPr bwMode="auto">
          <a:xfrm>
            <a:off x="323528" y="260648"/>
            <a:ext cx="2975212" cy="4272887"/>
          </a:xfrm>
          <a:prstGeom prst="rect">
            <a:avLst/>
          </a:prstGeom>
          <a:solidFill>
            <a:srgbClr val="9900FF"/>
          </a:solidFill>
          <a:ln w="88900" cmpd="dbl">
            <a:pattFill prst="sphere">
              <a:fgClr>
                <a:srgbClr val="009900"/>
              </a:fgClr>
              <a:bgClr>
                <a:srgbClr val="66FF33"/>
              </a:bgClr>
            </a:patt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333442" cy="4016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7" descr="D79DE4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" t="56177" r="64407" b="9708"/>
          <a:stretch>
            <a:fillRect/>
          </a:stretch>
        </p:blipFill>
        <p:spPr bwMode="auto">
          <a:xfrm>
            <a:off x="5708327" y="2707585"/>
            <a:ext cx="2918222" cy="3657600"/>
          </a:xfrm>
          <a:prstGeom prst="rect">
            <a:avLst/>
          </a:prstGeom>
          <a:solidFill>
            <a:srgbClr val="9900FF"/>
          </a:solidFill>
          <a:ln w="76200" cmpd="tri">
            <a:pattFill prst="lgCheck">
              <a:fgClr>
                <a:srgbClr val="9900FF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2" name="Picture 2" descr="F:\анимашки 2\KIDS\AN13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285728"/>
            <a:ext cx="2143140" cy="24765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5517232"/>
            <a:ext cx="538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Ясли, садик, после школа</a:t>
            </a:r>
          </a:p>
          <a:p>
            <a:r>
              <a:rPr lang="ru-RU" b="1" dirty="0"/>
              <a:t>Быть учителем готова.</a:t>
            </a:r>
          </a:p>
          <a:p>
            <a:r>
              <a:rPr lang="ru-RU" b="1" dirty="0"/>
              <a:t>Документы в </a:t>
            </a:r>
            <a:r>
              <a:rPr lang="ru-RU" b="1" dirty="0" err="1"/>
              <a:t>Пед</a:t>
            </a:r>
            <a:r>
              <a:rPr lang="ru-RU" b="1" dirty="0"/>
              <a:t>. сдавала,</a:t>
            </a:r>
          </a:p>
          <a:p>
            <a:r>
              <a:rPr lang="ru-RU" b="1" dirty="0"/>
              <a:t>Я теперь студенткой стала.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72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46">
        <p:split orient="vert"/>
      </p:transition>
    </mc:Choice>
    <mc:Fallback>
      <p:transition spd="slow" advTm="1404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FAB78D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6" t="9239" r="4936" b="41882"/>
          <a:stretch>
            <a:fillRect/>
          </a:stretch>
        </p:blipFill>
        <p:spPr bwMode="auto">
          <a:xfrm>
            <a:off x="395536" y="260648"/>
            <a:ext cx="3168352" cy="4033489"/>
          </a:xfrm>
          <a:prstGeom prst="rect">
            <a:avLst/>
          </a:prstGeom>
          <a:solidFill>
            <a:srgbClr val="00FFFF"/>
          </a:solidFill>
          <a:ln w="76200">
            <a:pattFill prst="sphere">
              <a:fgClr>
                <a:srgbClr val="00CCFF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7" name="Picture 7" descr="8B6F95B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42" r="31770" b="2229"/>
          <a:stretch>
            <a:fillRect/>
          </a:stretch>
        </p:blipFill>
        <p:spPr bwMode="auto">
          <a:xfrm>
            <a:off x="3923928" y="3140967"/>
            <a:ext cx="4947473" cy="3474145"/>
          </a:xfrm>
          <a:prstGeom prst="rect">
            <a:avLst/>
          </a:prstGeom>
          <a:solidFill>
            <a:srgbClr val="6666FF"/>
          </a:solidFill>
          <a:ln w="76200">
            <a:pattFill prst="lgConfetti">
              <a:fgClr>
                <a:srgbClr val="6666FF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8" name="Picture 11" descr="cupid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423" y="404664"/>
            <a:ext cx="5217750" cy="282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79715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</a:t>
            </a:r>
            <a:r>
              <a:rPr lang="ru-RU" b="1" dirty="0"/>
              <a:t>4 курсе уже замуж вышла</a:t>
            </a:r>
          </a:p>
          <a:p>
            <a:r>
              <a:rPr lang="ru-RU" b="1" dirty="0"/>
              <a:t>А потом родился у меня сынишка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61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298">
        <p:split orient="vert"/>
      </p:transition>
    </mc:Choice>
    <mc:Fallback>
      <p:transition spd="slow" advTm="1029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8" y="166061"/>
            <a:ext cx="4084637" cy="2359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F:\мои фотографии\PA30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2" y="2924944"/>
            <a:ext cx="3533089" cy="2649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мои фотографии\STA757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3583671" cy="2687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мои фотографии\DSC013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4020838" cy="3015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88" y="6021288"/>
            <a:ext cx="369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Вот уже учитель я в 20-й школе</a:t>
            </a:r>
          </a:p>
          <a:p>
            <a:r>
              <a:rPr lang="ru-RU" b="1" dirty="0"/>
              <a:t>Разве не об этой я мечтала доле.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11">
        <p:split orient="vert"/>
      </p:transition>
    </mc:Choice>
    <mc:Fallback>
      <p:transition spd="slow" advTm="441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550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42844" y="1321579"/>
            <a:ext cx="3925100" cy="421484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Психология – наука интересная,</a:t>
            </a:r>
          </a:p>
          <a:p>
            <a:r>
              <a:rPr lang="ru-RU" sz="2000" dirty="0" smtClean="0"/>
              <a:t>А для школьников очень полезная.</a:t>
            </a:r>
          </a:p>
          <a:p>
            <a:r>
              <a:rPr lang="ru-RU" sz="2000" dirty="0" smtClean="0"/>
              <a:t>Как конфликт уладить с другом, </a:t>
            </a:r>
          </a:p>
          <a:p>
            <a:r>
              <a:rPr lang="ru-RU" sz="2000" dirty="0" smtClean="0"/>
              <a:t>Учеником успешным стать,</a:t>
            </a:r>
          </a:p>
          <a:p>
            <a:r>
              <a:rPr lang="ru-RU" sz="2000" dirty="0" smtClean="0"/>
              <a:t>Как избавиться от лени,</a:t>
            </a:r>
          </a:p>
          <a:p>
            <a:r>
              <a:rPr lang="ru-RU" sz="2000" dirty="0" smtClean="0"/>
              <a:t>Силу воли развивать.</a:t>
            </a:r>
          </a:p>
          <a:p>
            <a:endParaRPr lang="ru-RU" sz="2000" dirty="0" smtClean="0"/>
          </a:p>
          <a:p>
            <a:r>
              <a:rPr lang="ru-RU" sz="2000" dirty="0" smtClean="0"/>
              <a:t>Чтоб на эти вопросы ответы найти.</a:t>
            </a:r>
          </a:p>
          <a:p>
            <a:r>
              <a:rPr lang="ru-RU" sz="2000" dirty="0" smtClean="0"/>
              <a:t>Могут к школьным психологам дети прийти.</a:t>
            </a: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H:\Новая папка\День рождения класса\DSC00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33079"/>
            <a:ext cx="4163813" cy="24288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2" descr="H:\Новая папка\DSC014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961971"/>
            <a:ext cx="3168352" cy="23762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C:\Documents and Settings\Администратор\Рабочий стол\флэшка\IMG_237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481545"/>
            <a:ext cx="3146978" cy="236023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536049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Я – психолог.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923">
        <p:split orient="vert"/>
      </p:transition>
    </mc:Choice>
    <mc:Fallback>
      <p:transition spd="slow" advTm="792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21100" y="11219"/>
            <a:ext cx="91550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Текст 18"/>
          <p:cNvSpPr>
            <a:spLocks noGrp="1"/>
          </p:cNvSpPr>
          <p:nvPr>
            <p:ph type="body" sz="half" idx="2"/>
          </p:nvPr>
        </p:nvSpPr>
        <p:spPr>
          <a:xfrm>
            <a:off x="178806" y="908720"/>
            <a:ext cx="3500462" cy="54229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Мой любимый 6 класс.</a:t>
            </a:r>
          </a:p>
          <a:p>
            <a:r>
              <a:rPr lang="ru-RU" sz="1800" dirty="0" smtClean="0"/>
              <a:t>Много общего у нас:</a:t>
            </a:r>
          </a:p>
          <a:p>
            <a:r>
              <a:rPr lang="ru-RU" sz="1800" dirty="0" smtClean="0"/>
              <a:t>Любим спорт, здоровье, труд,</a:t>
            </a:r>
            <a:endParaRPr lang="ru-RU" sz="1800" dirty="0"/>
          </a:p>
          <a:p>
            <a:r>
              <a:rPr lang="ru-RU" sz="1800" dirty="0" smtClean="0"/>
              <a:t>Ценят все друг друга тут.</a:t>
            </a:r>
          </a:p>
          <a:p>
            <a:endParaRPr lang="ru-RU" sz="1800" dirty="0" smtClean="0"/>
          </a:p>
          <a:p>
            <a:r>
              <a:rPr lang="ru-RU" sz="1800" dirty="0" smtClean="0"/>
              <a:t>На экскурсии мы ходим, </a:t>
            </a:r>
          </a:p>
          <a:p>
            <a:r>
              <a:rPr lang="ru-RU" sz="1800" dirty="0" smtClean="0"/>
              <a:t>В конкурсах участвуем,</a:t>
            </a:r>
          </a:p>
          <a:p>
            <a:r>
              <a:rPr lang="ru-RU" sz="1800" dirty="0" smtClean="0"/>
              <a:t>На концертах выступаем,</a:t>
            </a:r>
          </a:p>
          <a:p>
            <a:r>
              <a:rPr lang="ru-RU" sz="1800" dirty="0" smtClean="0"/>
              <a:t>О себе кино снимаем.</a:t>
            </a:r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1567" y="188640"/>
            <a:ext cx="3763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Я – классный руководитель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" name="Picture 2" descr="C:\Documents and Settings\Альбина\Рабочий стол\фото\DSC005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836712"/>
            <a:ext cx="2968616" cy="22264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4" descr="C:\Documents and Settings\Альбина\Рабочий стол\фото\DSC00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3" y="4221088"/>
            <a:ext cx="3272997" cy="24547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3" descr="C:\Documents and Settings\Альбина\Рабочий стол\фото\DSC005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7280" y="2186064"/>
            <a:ext cx="3344412" cy="250831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" name="Picture 2" descr="C:\Documents and Settings\Альбина\Рабочий стол\флэшка\фотографии класса\посвящение в пятиклассники\IMG_63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077072"/>
            <a:ext cx="3095615" cy="232171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920">
        <p:split orient="vert"/>
      </p:transition>
    </mc:Choice>
    <mc:Fallback>
      <p:transition spd="slow" advTm="792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550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869184" y="332656"/>
            <a:ext cx="2723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Я – учитель музыки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1" name="Picture 2" descr="H:\Новая папка\Музыкальный портрет\DSC013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6542"/>
            <a:ext cx="2643206" cy="23603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3" descr="H:\Новая папка\угадай мелодию\DSC01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857365"/>
            <a:ext cx="3048021" cy="22860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H:\Новая папка\DSC014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57628"/>
            <a:ext cx="2762238" cy="207167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5" name="TextBox 14"/>
          <p:cNvSpPr txBox="1"/>
          <p:nvPr/>
        </p:nvSpPr>
        <p:spPr>
          <a:xfrm>
            <a:off x="4854986" y="1369284"/>
            <a:ext cx="4286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Музыку всем сердцем я люблю.</a:t>
            </a:r>
          </a:p>
          <a:p>
            <a:r>
              <a:rPr lang="ru-RU" dirty="0" smtClean="0"/>
              <a:t>И дарю этой любви частицу</a:t>
            </a:r>
          </a:p>
          <a:p>
            <a:r>
              <a:rPr lang="ru-RU" dirty="0" smtClean="0"/>
              <a:t>Каждому ученику.</a:t>
            </a:r>
          </a:p>
          <a:p>
            <a:r>
              <a:rPr lang="ru-RU" dirty="0" smtClean="0"/>
              <a:t>В жизни музыка любому пригодится.</a:t>
            </a:r>
          </a:p>
          <a:p>
            <a:endParaRPr lang="ru-RU" dirty="0" smtClean="0"/>
          </a:p>
          <a:p>
            <a:r>
              <a:rPr lang="ru-RU" dirty="0" smtClean="0"/>
              <a:t>Если мы грустим – поднимет настроенье,</a:t>
            </a:r>
          </a:p>
          <a:p>
            <a:r>
              <a:rPr lang="ru-RU" dirty="0" smtClean="0"/>
              <a:t>Если радуемся, то конечно с ней,</a:t>
            </a:r>
          </a:p>
          <a:p>
            <a:r>
              <a:rPr lang="ru-RU" dirty="0" smtClean="0"/>
              <a:t>Если в сердце вдруг поселится сомненье,</a:t>
            </a:r>
          </a:p>
          <a:p>
            <a:r>
              <a:rPr lang="ru-RU" dirty="0" smtClean="0"/>
              <a:t>Обращаемся мы к музыке скорей.</a:t>
            </a:r>
          </a:p>
          <a:p>
            <a:endParaRPr lang="ru-RU" dirty="0" smtClean="0"/>
          </a:p>
          <a:p>
            <a:r>
              <a:rPr lang="ru-RU" dirty="0" smtClean="0"/>
              <a:t>Уроки, концерты, вокальный кружок,</a:t>
            </a:r>
          </a:p>
          <a:p>
            <a:r>
              <a:rPr lang="ru-RU" dirty="0" smtClean="0"/>
              <a:t>День знаний, День матери, Последний звонок.</a:t>
            </a:r>
          </a:p>
          <a:p>
            <a:r>
              <a:rPr lang="ru-RU" dirty="0" smtClean="0"/>
              <a:t>Все школьные праздники с музыкой, с песней,</a:t>
            </a:r>
          </a:p>
          <a:p>
            <a:r>
              <a:rPr lang="ru-RU" dirty="0" smtClean="0"/>
              <a:t>А значит, со мной и с ребятами вместе.</a:t>
            </a:r>
          </a:p>
        </p:txBody>
      </p:sp>
      <p:pic>
        <p:nvPicPr>
          <p:cNvPr id="16" name="Picture 4" descr="E:\последний звонок\выпуск - 9 - 2006\STA708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4929198"/>
            <a:ext cx="2571735" cy="192880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772">
        <p:split orient="vert"/>
      </p:transition>
    </mc:Choice>
    <mc:Fallback>
      <p:transition spd="slow" advTm="877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-11097" y="0"/>
            <a:ext cx="91550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Documents and Settings\Администратор\Рабочий стол\флэшка\фото\P10001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44" y="321447"/>
            <a:ext cx="3571900" cy="2678925"/>
          </a:xfrm>
          <a:prstGeom prst="rect">
            <a:avLst/>
          </a:prstGeom>
          <a:noFill/>
        </p:spPr>
      </p:pic>
      <p:pic>
        <p:nvPicPr>
          <p:cNvPr id="19" name="Picture 5" descr="H:\Новая папка\елка\DSC009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00694" y="260648"/>
            <a:ext cx="3428992" cy="257174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42844" y="4786322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учителя много талантов, </a:t>
            </a:r>
          </a:p>
          <a:p>
            <a:r>
              <a:rPr lang="ru-RU" dirty="0" smtClean="0"/>
              <a:t>Он скульптор, писатель, танцор, Художник, фотограф, психолог, </a:t>
            </a:r>
          </a:p>
          <a:p>
            <a:r>
              <a:rPr lang="ru-RU" dirty="0" smtClean="0"/>
              <a:t>И даже, представьте,  - актер.</a:t>
            </a:r>
            <a:endParaRPr lang="ru-RU" dirty="0"/>
          </a:p>
        </p:txBody>
      </p:sp>
      <p:pic>
        <p:nvPicPr>
          <p:cNvPr id="10" name="Picture 6" descr="C:\Documents and Settings\Альбина\Рабочий стол\Домашние фото\Фото00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86050" y="2000240"/>
            <a:ext cx="2143140" cy="2857520"/>
          </a:xfrm>
          <a:prstGeom prst="rect">
            <a:avLst/>
          </a:prstGeom>
          <a:noFill/>
        </p:spPr>
      </p:pic>
      <p:pic>
        <p:nvPicPr>
          <p:cNvPr id="13" name="Picture 5" descr="7D7E1CA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2" b="68176"/>
          <a:stretch>
            <a:fillRect/>
          </a:stretch>
        </p:blipFill>
        <p:spPr bwMode="auto">
          <a:xfrm>
            <a:off x="4839436" y="3581411"/>
            <a:ext cx="4032382" cy="2552697"/>
          </a:xfrm>
          <a:prstGeom prst="rect">
            <a:avLst/>
          </a:prstGeom>
          <a:solidFill>
            <a:srgbClr val="FF99CC"/>
          </a:solidFill>
          <a:ln w="63500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34">
        <p:split orient="vert"/>
      </p:transition>
    </mc:Choice>
    <mc:Fallback>
      <p:transition spd="slow" advTm="703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2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Чернова А.В.</Template>
  <TotalTime>42</TotalTime>
  <Words>404</Words>
  <Application>Microsoft Office PowerPoint</Application>
  <PresentationFormat>Экран (4:3)</PresentationFormat>
  <Paragraphs>85</Paragraphs>
  <Slides>11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Тема Office</vt:lpstr>
      <vt:lpstr>«Творчество и мастерство – 2011»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«Творчество и мастерство – 2011»</dc:title>
  <dc:creator>comp</dc:creator>
  <cp:lastModifiedBy>comp</cp:lastModifiedBy>
  <cp:revision>4</cp:revision>
  <dcterms:created xsi:type="dcterms:W3CDTF">2016-06-14T06:57:48Z</dcterms:created>
  <dcterms:modified xsi:type="dcterms:W3CDTF">2016-06-14T07:51:29Z</dcterms:modified>
</cp:coreProperties>
</file>