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2" r:id="rId4"/>
    <p:sldId id="273" r:id="rId5"/>
    <p:sldId id="274" r:id="rId6"/>
    <p:sldId id="265" r:id="rId7"/>
    <p:sldId id="275" r:id="rId8"/>
    <p:sldId id="276" r:id="rId9"/>
    <p:sldId id="277" r:id="rId10"/>
    <p:sldId id="278" r:id="rId11"/>
    <p:sldId id="279" r:id="rId12"/>
    <p:sldId id="280" r:id="rId13"/>
    <p:sldId id="266" r:id="rId14"/>
    <p:sldId id="281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00FF"/>
    <a:srgbClr val="99CCFF"/>
    <a:srgbClr val="9999FF"/>
    <a:srgbClr val="00CC66"/>
    <a:srgbClr val="9966FF"/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F1B4A-45DA-4552-9F65-5DE0003BA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03126-E451-4CAE-BB27-1B9FA6DB1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35677-132D-4CC6-8118-DA681AF2FB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4DB88-DC54-4C2E-9A7A-231124A9CA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2F847-27A7-49A2-837C-D990371E4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0F91-7007-462D-AFE7-7D32DC928C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A56A-300B-42A4-870B-AEA539EFB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EF0BE-63A1-468D-A084-938C789690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97CBF-688C-4400-A42D-31F65A814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387C3-337F-40DC-835B-30865C549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58E2-5CA2-4E0B-834F-BB92528AB6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A7D"/>
            </a:gs>
            <a:gs pos="50000">
              <a:srgbClr val="FFFFB7"/>
            </a:gs>
            <a:gs pos="100000">
              <a:srgbClr val="00FA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701FEC-3301-4477-918F-A0226301DF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3705225" cy="54006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5076825" y="908050"/>
            <a:ext cx="3492500" cy="388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FF9933">
                      <a:alpha val="50000"/>
                    </a:srgbClr>
                  </a:outerShdw>
                </a:effectLst>
                <a:latin typeface="Impact"/>
              </a:rPr>
              <a:t>Произведения</a:t>
            </a:r>
          </a:p>
          <a:p>
            <a:pPr algn="ctr"/>
            <a:r>
              <a:rPr lang="ru-RU" sz="3600" b="1" kern="10">
                <a:ln w="12700">
                  <a:solidFill>
                    <a:srgbClr val="8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FF9933">
                      <a:alpha val="50000"/>
                    </a:srgbClr>
                  </a:outerShdw>
                </a:effectLst>
                <a:latin typeface="Impact"/>
              </a:rPr>
              <a:t>Николая </a:t>
            </a:r>
          </a:p>
          <a:p>
            <a:pPr algn="ctr"/>
            <a:r>
              <a:rPr lang="ru-RU" sz="3600" b="1" kern="10">
                <a:ln w="12700">
                  <a:solidFill>
                    <a:srgbClr val="8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FF9933">
                      <a:alpha val="50000"/>
                    </a:srgbClr>
                  </a:outerShdw>
                </a:effectLst>
                <a:latin typeface="Impact"/>
              </a:rPr>
              <a:t>Николаевича </a:t>
            </a:r>
          </a:p>
          <a:p>
            <a:pPr algn="ctr"/>
            <a:r>
              <a:rPr lang="ru-RU" sz="3600" b="1" kern="10">
                <a:ln w="12700">
                  <a:solidFill>
                    <a:srgbClr val="8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FF9933">
                      <a:alpha val="50000"/>
                    </a:srgbClr>
                  </a:outerShdw>
                </a:effectLst>
                <a:latin typeface="Impact"/>
              </a:rPr>
              <a:t>Носова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593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Кто они и откуда?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908175" y="1196975"/>
            <a:ext cx="5616575" cy="532923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4" descr="Изображение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57338"/>
            <a:ext cx="2908300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593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Кто они и откуда?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1908175" y="1196975"/>
            <a:ext cx="5616575" cy="5329238"/>
          </a:xfrm>
          <a:prstGeom prst="ellipse">
            <a:avLst/>
          </a:prstGeom>
          <a:gradFill rotWithShape="1">
            <a:gsLst>
              <a:gs pos="0">
                <a:srgbClr val="00CC66"/>
              </a:gs>
              <a:gs pos="50000">
                <a:srgbClr val="99FF66"/>
              </a:gs>
              <a:gs pos="100000">
                <a:srgbClr val="00CC66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2" name="Picture 4" descr="Изображение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92375"/>
            <a:ext cx="47529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593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Кто они и откуда?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1835150" y="1052513"/>
            <a:ext cx="6049963" cy="55451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4" descr="Изображение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57338"/>
            <a:ext cx="324008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135938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Словарная работа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24413" y="1557338"/>
            <a:ext cx="4319587" cy="4525962"/>
          </a:xfrm>
        </p:spPr>
        <p:txBody>
          <a:bodyPr/>
          <a:lstStyle/>
          <a:p>
            <a:pPr>
              <a:buFont typeface="Wingdings" pitchFamily="2" charset="2"/>
              <a:buChar char="ь"/>
            </a:pPr>
            <a:r>
              <a:rPr lang="ru-RU" sz="3600" b="1" i="1">
                <a:solidFill>
                  <a:srgbClr val="FF0000"/>
                </a:solidFill>
                <a:latin typeface="Times New Roman" charset="0"/>
              </a:rPr>
              <a:t> СМЕЛЫЙ</a:t>
            </a:r>
          </a:p>
          <a:p>
            <a:pPr>
              <a:buFont typeface="Wingdings" pitchFamily="2" charset="2"/>
              <a:buChar char="ь"/>
            </a:pPr>
            <a:r>
              <a:rPr lang="ru-RU" sz="3600" b="1" i="1">
                <a:solidFill>
                  <a:srgbClr val="FF0000"/>
                </a:solidFill>
                <a:latin typeface="Times New Roman" charset="0"/>
              </a:rPr>
              <a:t> ШУТЛИВЫЙ</a:t>
            </a:r>
          </a:p>
          <a:p>
            <a:pPr>
              <a:buFont typeface="Wingdings" pitchFamily="2" charset="2"/>
              <a:buChar char="ь"/>
            </a:pPr>
            <a:r>
              <a:rPr lang="ru-RU" sz="3600" b="1" i="1">
                <a:solidFill>
                  <a:srgbClr val="FF0000"/>
                </a:solidFill>
                <a:latin typeface="Times New Roman" charset="0"/>
              </a:rPr>
              <a:t> НАХОДЧИВЫЙ</a:t>
            </a:r>
          </a:p>
          <a:p>
            <a:pPr>
              <a:buFont typeface="Wingdings" pitchFamily="2" charset="2"/>
              <a:buChar char="ь"/>
            </a:pPr>
            <a:r>
              <a:rPr lang="ru-RU" sz="3600" b="1" i="1">
                <a:solidFill>
                  <a:srgbClr val="FF0000"/>
                </a:solidFill>
                <a:latin typeface="Times New Roman" charset="0"/>
              </a:rPr>
              <a:t> ДОБРЫЙ</a:t>
            </a:r>
          </a:p>
          <a:p>
            <a:pPr>
              <a:buFont typeface="Wingdings" pitchFamily="2" charset="2"/>
              <a:buChar char="ь"/>
            </a:pPr>
            <a:r>
              <a:rPr lang="ru-RU" sz="3600" b="1" i="1">
                <a:solidFill>
                  <a:srgbClr val="FF0000"/>
                </a:solidFill>
                <a:latin typeface="Times New Roman" charset="0"/>
              </a:rPr>
              <a:t> ЛЮБОПЫТНЫЙ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32400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К…МНАТА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323850" y="2276475"/>
            <a:ext cx="35274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 К…РТОШКА</a:t>
            </a: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468313" y="3213100"/>
            <a:ext cx="23034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К…МОД</a:t>
            </a: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468313" y="4149725"/>
            <a:ext cx="33131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К…РЗИНА</a:t>
            </a:r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395288" y="5013325"/>
            <a:ext cx="2952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КР…ВАТЬ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32400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К…ТЁНОК</a:t>
            </a: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900113" y="1412875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о</a:t>
            </a:r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900113" y="3213100"/>
            <a:ext cx="3603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о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971550" y="4076700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о</a:t>
            </a:r>
          </a:p>
        </p:txBody>
      </p:sp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>
            <a:off x="1187450" y="5013325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о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971550" y="5876925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о</a:t>
            </a:r>
          </a:p>
        </p:txBody>
      </p:sp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827088" y="2276475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6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135938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Словарная работа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864076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latin typeface="Times New Roman" charset="0"/>
              </a:rPr>
              <a:t>К …тёнок  Васька  с…дел  на п…лу  возле  к…мода  и  л…вил мух.</a:t>
            </a:r>
          </a:p>
          <a:p>
            <a:pPr>
              <a:spcBef>
                <a:spcPct val="50000"/>
              </a:spcBef>
            </a:pPr>
            <a:r>
              <a:rPr lang="ru-RU" sz="4400" b="1" i="1">
                <a:latin typeface="Times New Roman" charset="0"/>
              </a:rPr>
              <a:t>А на  к…моде, на самом  кр…ю  л…жала   шляпа.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135938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Словарная работа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64076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latin typeface="Times New Roman" charset="0"/>
              </a:rPr>
              <a:t>К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о</a:t>
            </a:r>
            <a:r>
              <a:rPr lang="ru-RU" sz="4400" b="1" i="1">
                <a:latin typeface="Times New Roman" charset="0"/>
              </a:rPr>
              <a:t>тёнок  Васька  с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и</a:t>
            </a:r>
            <a:r>
              <a:rPr lang="ru-RU" sz="4400" b="1" i="1">
                <a:latin typeface="Times New Roman" charset="0"/>
              </a:rPr>
              <a:t>дел  на п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о</a:t>
            </a:r>
            <a:r>
              <a:rPr lang="ru-RU" sz="4400" b="1" i="1">
                <a:latin typeface="Times New Roman" charset="0"/>
              </a:rPr>
              <a:t>лу  возле  к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о</a:t>
            </a:r>
            <a:r>
              <a:rPr lang="ru-RU" sz="4400" b="1" i="1">
                <a:latin typeface="Times New Roman" charset="0"/>
              </a:rPr>
              <a:t>мода  и  л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о</a:t>
            </a:r>
            <a:r>
              <a:rPr lang="ru-RU" sz="4400" b="1" i="1">
                <a:latin typeface="Times New Roman" charset="0"/>
              </a:rPr>
              <a:t>вил мух.</a:t>
            </a:r>
          </a:p>
          <a:p>
            <a:pPr>
              <a:spcBef>
                <a:spcPct val="50000"/>
              </a:spcBef>
            </a:pPr>
            <a:endParaRPr lang="ru-RU" b="1" i="1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ru-RU" sz="4400" b="1" i="1">
                <a:latin typeface="Times New Roman" charset="0"/>
              </a:rPr>
              <a:t>А на  к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о</a:t>
            </a:r>
            <a:r>
              <a:rPr lang="ru-RU" sz="4400" b="1" i="1">
                <a:latin typeface="Times New Roman" charset="0"/>
              </a:rPr>
              <a:t>моде, на самом  кр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а</a:t>
            </a:r>
            <a:r>
              <a:rPr lang="ru-RU" sz="4400" b="1" i="1">
                <a:latin typeface="Times New Roman" charset="0"/>
              </a:rPr>
              <a:t>ю  л</a:t>
            </a:r>
            <a:r>
              <a:rPr lang="ru-RU" sz="4400" b="1" i="1">
                <a:solidFill>
                  <a:srgbClr val="FF0066"/>
                </a:solidFill>
                <a:latin typeface="Times New Roman" charset="0"/>
              </a:rPr>
              <a:t>е</a:t>
            </a:r>
            <a:r>
              <a:rPr lang="ru-RU" sz="4400" b="1" i="1">
                <a:latin typeface="Times New Roman" charset="0"/>
              </a:rPr>
              <a:t>жала   шляпа.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40763" cy="7921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>
                        <a:gamma/>
                        <a:shade val="46275"/>
                        <a:invGamma/>
                      </a:srgbClr>
                    </a:gs>
                    <a:gs pos="50000">
                      <a:srgbClr val="9999FF"/>
                    </a:gs>
                    <a:gs pos="100000">
                      <a:srgbClr val="9999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План рассказа на горке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569325" cy="55848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>
                <a:latin typeface="Times New Roman" charset="0"/>
              </a:rPr>
              <a:t> </a:t>
            </a:r>
            <a:r>
              <a:rPr lang="ru-RU" sz="3600" b="1">
                <a:latin typeface="Times New Roman" charset="0"/>
              </a:rPr>
              <a:t>Котька трудится.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latin typeface="Times New Roman" charset="0"/>
              </a:rPr>
              <a:t> Строительство горки.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latin typeface="Times New Roman" charset="0"/>
              </a:rPr>
              <a:t> Хитрый Котька.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latin typeface="Times New Roman" charset="0"/>
              </a:rPr>
              <a:t> Работа пришлась по нраву.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>
                <a:latin typeface="Times New Roman" charset="0"/>
              </a:rPr>
              <a:t>  </a:t>
            </a:r>
            <a:r>
              <a:rPr lang="ru-RU" sz="3600" b="1">
                <a:latin typeface="Times New Roman" charset="0"/>
              </a:rPr>
              <a:t>Делаешь наспех – делаешь на смех</a:t>
            </a:r>
          </a:p>
          <a:p>
            <a:pPr marL="342900" indent="-342900">
              <a:spcBef>
                <a:spcPct val="50000"/>
              </a:spcBef>
            </a:pPr>
            <a:r>
              <a:rPr lang="ru-RU" sz="3600" b="1">
                <a:latin typeface="Times New Roman" charset="0"/>
              </a:rPr>
              <a:t>     Семь раз отмерь, а один отрежь.</a:t>
            </a:r>
          </a:p>
          <a:p>
            <a:pPr marL="342900" indent="-342900">
              <a:spcBef>
                <a:spcPct val="50000"/>
              </a:spcBef>
            </a:pPr>
            <a:r>
              <a:rPr lang="ru-RU" sz="3600" b="1">
                <a:latin typeface="Times New Roman" charset="0"/>
              </a:rPr>
              <a:t>     Поспешишь – людей насмешишь.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40763" cy="7921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>
                        <a:gamma/>
                        <a:shade val="46275"/>
                        <a:invGamma/>
                      </a:srgbClr>
                    </a:gs>
                    <a:gs pos="50000">
                      <a:srgbClr val="9999FF"/>
                    </a:gs>
                    <a:gs pos="100000">
                      <a:srgbClr val="9999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План рассказа на горке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569325" cy="3937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>
                <a:latin typeface="Times New Roman" charset="0"/>
              </a:rPr>
              <a:t> </a:t>
            </a:r>
            <a:r>
              <a:rPr lang="ru-RU" sz="3600" b="1">
                <a:latin typeface="Times New Roman" charset="0"/>
              </a:rPr>
              <a:t>Строительство горки.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latin typeface="Times New Roman" charset="0"/>
              </a:rPr>
              <a:t> Хитрый Котька.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latin typeface="Times New Roman" charset="0"/>
              </a:rPr>
              <a:t> Делаешь наспех – делаешь на смех.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latin typeface="Times New Roman" charset="0"/>
              </a:rPr>
              <a:t> Котька трудится.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600" b="1">
                <a:latin typeface="Times New Roman" charset="0"/>
              </a:rPr>
              <a:t> Работа пришлась по нраву.</a:t>
            </a:r>
            <a:endParaRPr lang="ru-RU" sz="3600" b="1" i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8775" y="4149725"/>
            <a:ext cx="87852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charset="0"/>
              </a:rPr>
              <a:t>Вряд ли стоит комментировать рассказы знаменитого Николая Николаевича Носова. Их надо просто еще раз прочитать, чтобы вновь убедится: все герои Н.Н.Носова «как живые», а их фантазия, их поступки и даже проделки учат читателей добру и благородству.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charset="0"/>
              </a:rPr>
              <a:t>                                                                    С.В. Михалков.</a:t>
            </a:r>
          </a:p>
        </p:txBody>
      </p:sp>
      <p:pic>
        <p:nvPicPr>
          <p:cNvPr id="8200" name="Picture 8" descr="Изображение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85234">
            <a:off x="5219700" y="404813"/>
            <a:ext cx="1335088" cy="2012950"/>
          </a:xfrm>
          <a:prstGeom prst="rect">
            <a:avLst/>
          </a:prstGeom>
          <a:noFill/>
        </p:spPr>
      </p:pic>
      <p:pic>
        <p:nvPicPr>
          <p:cNvPr id="8202" name="Picture 10" descr="Изображение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492375"/>
            <a:ext cx="2447925" cy="1379538"/>
          </a:xfrm>
          <a:prstGeom prst="rect">
            <a:avLst/>
          </a:prstGeom>
          <a:noFill/>
        </p:spPr>
      </p:pic>
      <p:pic>
        <p:nvPicPr>
          <p:cNvPr id="8203" name="Picture 11" descr="Изображение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636838"/>
            <a:ext cx="2016125" cy="1471612"/>
          </a:xfrm>
          <a:prstGeom prst="rect">
            <a:avLst/>
          </a:prstGeom>
          <a:noFill/>
        </p:spPr>
      </p:pic>
      <p:pic>
        <p:nvPicPr>
          <p:cNvPr id="8204" name="Picture 12" descr="Изображение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549201">
            <a:off x="827088" y="1125538"/>
            <a:ext cx="1697037" cy="2016125"/>
          </a:xfrm>
          <a:prstGeom prst="rect">
            <a:avLst/>
          </a:prstGeom>
          <a:noFill/>
        </p:spPr>
      </p:pic>
      <p:pic>
        <p:nvPicPr>
          <p:cNvPr id="8205" name="Picture 13" descr="Изображение 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77122">
            <a:off x="2411413" y="333375"/>
            <a:ext cx="1284287" cy="2087563"/>
          </a:xfrm>
          <a:prstGeom prst="rect">
            <a:avLst/>
          </a:prstGeom>
          <a:noFill/>
        </p:spPr>
      </p:pic>
      <p:pic>
        <p:nvPicPr>
          <p:cNvPr id="8206" name="Picture 14" descr="Изображение 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15888"/>
            <a:ext cx="1374775" cy="2160587"/>
          </a:xfrm>
          <a:prstGeom prst="rect">
            <a:avLst/>
          </a:prstGeom>
          <a:noFill/>
        </p:spPr>
      </p:pic>
      <p:pic>
        <p:nvPicPr>
          <p:cNvPr id="8207" name="Picture 15" descr="Изображение 0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51070">
            <a:off x="6443663" y="1052513"/>
            <a:ext cx="1258887" cy="208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Кто такой Н.Н. Носов?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213" y="1989138"/>
            <a:ext cx="76327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5400">
                <a:latin typeface="Times New Roman" charset="0"/>
              </a:rPr>
              <a:t> Поэт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5400">
                <a:latin typeface="Times New Roman" charset="0"/>
              </a:rPr>
              <a:t> Писатель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5400">
                <a:latin typeface="Times New Roman" charset="0"/>
              </a:rPr>
              <a:t> Баснописец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5400">
                <a:latin typeface="Times New Roman" charset="0"/>
              </a:rPr>
              <a:t> Сказочник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CC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Круг друзей Н.Н. Носова.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1188" y="1773238"/>
            <a:ext cx="828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4000" b="1" i="1">
                <a:latin typeface="Times New Roman" charset="0"/>
              </a:rPr>
              <a:t> Корней Иванович Чуковский.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4000" b="1" i="1">
                <a:latin typeface="Times New Roman" charset="0"/>
              </a:rPr>
              <a:t> Агния Львовна Барто.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4000" b="1" i="1">
                <a:latin typeface="Times New Roman" charset="0"/>
              </a:rPr>
              <a:t> Самуил Яковлевич Маршак.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4000" b="1" i="1">
                <a:latin typeface="Times New Roman" charset="0"/>
              </a:rPr>
              <a:t> Сергей Владимирович Михалков.</a:t>
            </a:r>
            <a:r>
              <a:rPr lang="ru-RU" sz="400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00CC66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Чем увлекался Н.Н. Носов?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Ш"/>
            </a:pPr>
            <a:r>
              <a:rPr lang="ru-RU" sz="4400">
                <a:latin typeface="Times New Roman" charset="0"/>
              </a:rPr>
              <a:t> </a:t>
            </a:r>
            <a:r>
              <a:rPr lang="ru-RU" sz="4800" b="1" i="1">
                <a:latin typeface="Times New Roman" charset="0"/>
              </a:rPr>
              <a:t>музыка;</a:t>
            </a:r>
          </a:p>
          <a:p>
            <a:pPr>
              <a:buFont typeface="Wingdings" pitchFamily="2" charset="2"/>
              <a:buChar char="Ш"/>
            </a:pPr>
            <a:r>
              <a:rPr lang="ru-RU" sz="4800" b="1" i="1">
                <a:latin typeface="Times New Roman" charset="0"/>
              </a:rPr>
              <a:t> пение;</a:t>
            </a:r>
          </a:p>
          <a:p>
            <a:pPr>
              <a:buFont typeface="Wingdings" pitchFamily="2" charset="2"/>
              <a:buChar char="Ш"/>
            </a:pPr>
            <a:r>
              <a:rPr lang="ru-RU" sz="4800" b="1" i="1">
                <a:latin typeface="Times New Roman" charset="0"/>
              </a:rPr>
              <a:t> театр;</a:t>
            </a:r>
          </a:p>
          <a:p>
            <a:pPr>
              <a:buFont typeface="Wingdings" pitchFamily="2" charset="2"/>
              <a:buChar char="Ш"/>
            </a:pPr>
            <a:r>
              <a:rPr lang="ru-RU" sz="4800" b="1" i="1">
                <a:latin typeface="Times New Roman" charset="0"/>
              </a:rPr>
              <a:t> химия;</a:t>
            </a:r>
          </a:p>
          <a:p>
            <a:pPr>
              <a:buFont typeface="Wingdings" pitchFamily="2" charset="2"/>
              <a:buChar char="Ш"/>
            </a:pPr>
            <a:r>
              <a:rPr lang="ru-RU" sz="4800" b="1" i="1">
                <a:latin typeface="Times New Roman" charset="0"/>
              </a:rPr>
              <a:t> шахматы;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916113"/>
            <a:ext cx="5219700" cy="4525962"/>
          </a:xfrm>
        </p:spPr>
        <p:txBody>
          <a:bodyPr/>
          <a:lstStyle/>
          <a:p>
            <a:pPr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радиотехника;</a:t>
            </a:r>
          </a:p>
          <a:p>
            <a:pPr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электротехника;</a:t>
            </a:r>
          </a:p>
          <a:p>
            <a:pPr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фотография;</a:t>
            </a:r>
          </a:p>
          <a:p>
            <a:pPr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сочинительство.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Профессии Н.Н.Носова?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91512" cy="478155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3600">
                <a:latin typeface="Times New Roman" charset="0"/>
              </a:rPr>
              <a:t> </a:t>
            </a:r>
            <a:r>
              <a:rPr lang="ru-RU" sz="4400" b="1" i="1">
                <a:latin typeface="Times New Roman" charset="0"/>
              </a:rPr>
              <a:t>продавец газет;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чернорабочий;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землекоп;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косарь;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возчик брёвен;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постановщик фильмов;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4400" b="1" i="1">
                <a:latin typeface="Times New Roman" charset="0"/>
              </a:rPr>
              <a:t> писатель.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593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Кто они и откуда?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908175" y="1196975"/>
            <a:ext cx="5759450" cy="5400675"/>
          </a:xfrm>
          <a:prstGeom prst="ellipse">
            <a:avLst/>
          </a:prstGeom>
          <a:solidFill>
            <a:srgbClr val="FFAA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 descr="Изображение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773238"/>
            <a:ext cx="3516313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593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Кто они и откуда?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908175" y="1196975"/>
            <a:ext cx="5616575" cy="5329238"/>
          </a:xfrm>
          <a:prstGeom prst="ellipse">
            <a:avLst/>
          </a:prstGeom>
          <a:solidFill>
            <a:srgbClr val="FFAA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16" name="Picture 4" descr="Изображение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557338"/>
            <a:ext cx="2789237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593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Кто они и откуда?</a:t>
            </a: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908175" y="1196975"/>
            <a:ext cx="5616575" cy="5329238"/>
          </a:xfrm>
          <a:prstGeom prst="ellipse">
            <a:avLst/>
          </a:prstGeom>
          <a:solidFill>
            <a:srgbClr val="FFAA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40" name="Picture 4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627563" cy="286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5937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Кто они и откуда?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908175" y="1196975"/>
            <a:ext cx="5616575" cy="5329238"/>
          </a:xfrm>
          <a:prstGeom prst="ellipse">
            <a:avLst/>
          </a:prstGeom>
          <a:solidFill>
            <a:srgbClr val="FFAA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4" name="Picture 4" descr="Изображение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57338"/>
            <a:ext cx="2886075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334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А.А.Р.</dc:creator>
  <cp:lastModifiedBy>Compaq</cp:lastModifiedBy>
  <cp:revision>4</cp:revision>
  <dcterms:created xsi:type="dcterms:W3CDTF">2009-01-27T17:26:38Z</dcterms:created>
  <dcterms:modified xsi:type="dcterms:W3CDTF">2013-12-01T18:57:12Z</dcterms:modified>
</cp:coreProperties>
</file>