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82" r:id="rId5"/>
    <p:sldId id="259" r:id="rId6"/>
    <p:sldId id="260" r:id="rId7"/>
    <p:sldId id="261" r:id="rId8"/>
    <p:sldId id="277" r:id="rId9"/>
    <p:sldId id="269" r:id="rId10"/>
    <p:sldId id="266" r:id="rId11"/>
    <p:sldId id="268" r:id="rId12"/>
    <p:sldId id="267" r:id="rId13"/>
    <p:sldId id="283" r:id="rId14"/>
    <p:sldId id="265" r:id="rId15"/>
    <p:sldId id="278" r:id="rId16"/>
    <p:sldId id="262" r:id="rId17"/>
    <p:sldId id="263" r:id="rId18"/>
    <p:sldId id="264" r:id="rId19"/>
    <p:sldId id="285" r:id="rId20"/>
    <p:sldId id="271" r:id="rId21"/>
    <p:sldId id="272" r:id="rId22"/>
    <p:sldId id="273" r:id="rId23"/>
    <p:sldId id="280" r:id="rId24"/>
    <p:sldId id="281" r:id="rId25"/>
    <p:sldId id="275" r:id="rId26"/>
    <p:sldId id="27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0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C2AA4-44F3-4B83-BCF0-2ACA05E6E51D}" type="datetimeFigureOut">
              <a:rPr lang="ru-RU" smtClean="0"/>
              <a:pPr/>
              <a:t>18.02.2014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BE30C-F50D-4A7D-BC4D-51E9E4DB5D5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D7917-D393-4A9B-978C-92365D3CAC51}" type="datetimeFigureOut">
              <a:rPr lang="ru-RU" smtClean="0"/>
              <a:pPr/>
              <a:t>18.02.2014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56E46-B040-4E30-BB6B-6A9DEDFACE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D7917-D393-4A9B-978C-92365D3CAC51}" type="datetimeFigureOut">
              <a:rPr lang="ru-RU" smtClean="0"/>
              <a:pPr/>
              <a:t>18.02.2014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56E46-B040-4E30-BB6B-6A9DEDFACE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D7917-D393-4A9B-978C-92365D3CAC51}" type="datetimeFigureOut">
              <a:rPr lang="ru-RU" smtClean="0"/>
              <a:pPr/>
              <a:t>18.02.2014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56E46-B040-4E30-BB6B-6A9DEDFACE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D7917-D393-4A9B-978C-92365D3CAC51}" type="datetimeFigureOut">
              <a:rPr lang="ru-RU" smtClean="0"/>
              <a:pPr/>
              <a:t>18.02.2014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56E46-B040-4E30-BB6B-6A9DEDFACE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D7917-D393-4A9B-978C-92365D3CAC51}" type="datetimeFigureOut">
              <a:rPr lang="ru-RU" smtClean="0"/>
              <a:pPr/>
              <a:t>18.02.2014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56E46-B040-4E30-BB6B-6A9DEDFACE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D7917-D393-4A9B-978C-92365D3CAC51}" type="datetimeFigureOut">
              <a:rPr lang="ru-RU" smtClean="0"/>
              <a:pPr/>
              <a:t>18.02.2014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56E46-B040-4E30-BB6B-6A9DEDFACE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D7917-D393-4A9B-978C-92365D3CAC51}" type="datetimeFigureOut">
              <a:rPr lang="ru-RU" smtClean="0"/>
              <a:pPr/>
              <a:t>18.02.2014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56E46-B040-4E30-BB6B-6A9DEDFACE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D7917-D393-4A9B-978C-92365D3CAC51}" type="datetimeFigureOut">
              <a:rPr lang="ru-RU" smtClean="0"/>
              <a:pPr/>
              <a:t>18.02.2014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56E46-B040-4E30-BB6B-6A9DEDFACE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D7917-D393-4A9B-978C-92365D3CAC51}" type="datetimeFigureOut">
              <a:rPr lang="ru-RU" smtClean="0"/>
              <a:pPr/>
              <a:t>18.02.2014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56E46-B040-4E30-BB6B-6A9DEDFACE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D7917-D393-4A9B-978C-92365D3CAC51}" type="datetimeFigureOut">
              <a:rPr lang="ru-RU" smtClean="0"/>
              <a:pPr/>
              <a:t>18.02.2014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56E46-B040-4E30-BB6B-6A9DEDFACE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D7917-D393-4A9B-978C-92365D3CAC51}" type="datetimeFigureOut">
              <a:rPr lang="ru-RU" smtClean="0"/>
              <a:pPr/>
              <a:t>18.02.2014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56E46-B040-4E30-BB6B-6A9DEDFACE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D7917-D393-4A9B-978C-92365D3CAC51}" type="datetimeFigureOut">
              <a:rPr lang="ru-RU" smtClean="0"/>
              <a:pPr/>
              <a:t>18.02.2014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56E46-B040-4E30-BB6B-6A9DEDFACE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ultiki.arjlover.net/ap/stojkii.olovyannyi.soldatik.avi/stojkii.olovyannyi.soldatik.avi.image2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70;&#1083;&#1103;\&#1086;&#1090;&#1082;&#1088;&#1099;&#1090;&#1099;&#1077;%20&#1091;&#1088;&#1086;&#1082;&#1080;\1%20&#1082;&#1083;&#1072;&#1089;.%20&#1059;&#1076;&#1072;&#1088;&#1077;&#1085;&#1080;&#1077;\&#1076;&#1086;&#1082;&#1059;&#1084;&#1077;&#1085;&#1090;&#1099;%20&#1087;&#1088;&#1086;&#1089;&#1090;&#1086;&#1082;&#1074;&#1072;&#1096;&#1077;&#1085;&#1086;.wmv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:\анимационные картинки\animal14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14290"/>
            <a:ext cx="4214842" cy="38814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620688"/>
            <a:ext cx="8676456" cy="48245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>
                <a:gd name="adj1" fmla="val 0"/>
                <a:gd name="adj2" fmla="val 40328"/>
              </a:avLst>
            </a:prstTxWarp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Ударение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348880"/>
            <a:ext cx="37211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80112" y="836712"/>
            <a:ext cx="1642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</a:rPr>
              <a:t>Стоит</a:t>
            </a:r>
            <a:endParaRPr lang="ru-RU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836712"/>
            <a:ext cx="1642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</a:rPr>
              <a:t>Стоит</a:t>
            </a:r>
            <a:endParaRPr lang="ru-RU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 flipH="1" flipV="1">
            <a:off x="2339752" y="692696"/>
            <a:ext cx="288032" cy="144016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 flipH="1" flipV="1">
            <a:off x="6300192" y="692696"/>
            <a:ext cx="288032" cy="144016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 descr="Картинка 1 из 89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357430"/>
            <a:ext cx="3357586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714620"/>
            <a:ext cx="385762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643182"/>
            <a:ext cx="4762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28662" y="1000108"/>
            <a:ext cx="35004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2">
                    <a:lumMod val="75000"/>
                  </a:schemeClr>
                </a:solidFill>
              </a:rPr>
              <a:t>замок</a:t>
            </a:r>
            <a:endParaRPr lang="ru-RU" sz="6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7818" y="1214422"/>
            <a:ext cx="35004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2">
                    <a:lumMod val="75000"/>
                  </a:schemeClr>
                </a:solidFill>
              </a:rPr>
              <a:t>замок</a:t>
            </a:r>
            <a:endParaRPr lang="ru-RU" sz="6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 flipH="1" flipV="1">
            <a:off x="1428158" y="929240"/>
            <a:ext cx="288032" cy="144016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 flipH="1" flipV="1">
            <a:off x="7071760" y="1214992"/>
            <a:ext cx="288032" cy="144016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71744"/>
            <a:ext cx="421481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F:\поговорки\Отсканировано 06.11.2010 22-03_cr_c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00306"/>
            <a:ext cx="4572000" cy="3286148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5000628" y="2500306"/>
            <a:ext cx="1643074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28728" y="1071546"/>
            <a:ext cx="1979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solidFill>
                  <a:schemeClr val="bg2">
                    <a:lumMod val="75000"/>
                  </a:schemeClr>
                </a:solidFill>
              </a:rPr>
              <a:t>село</a:t>
            </a:r>
            <a:endParaRPr lang="ru-RU" sz="7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0760" y="1071546"/>
            <a:ext cx="1979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solidFill>
                  <a:schemeClr val="bg2">
                    <a:lumMod val="75000"/>
                  </a:schemeClr>
                </a:solidFill>
              </a:rPr>
              <a:t>село</a:t>
            </a:r>
            <a:endParaRPr lang="ru-RU" sz="72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5400000" flipH="1" flipV="1">
            <a:off x="7571826" y="1214992"/>
            <a:ext cx="288032" cy="144016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 flipH="1" flipV="1">
            <a:off x="2071100" y="1143554"/>
            <a:ext cx="288032" cy="144016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714620"/>
            <a:ext cx="385762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643182"/>
            <a:ext cx="4762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28662" y="1000108"/>
            <a:ext cx="35004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2">
                    <a:lumMod val="75000"/>
                  </a:schemeClr>
                </a:solidFill>
              </a:rPr>
              <a:t>замок</a:t>
            </a:r>
            <a:endParaRPr lang="ru-RU" sz="6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7818" y="1214422"/>
            <a:ext cx="35004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2">
                    <a:lumMod val="75000"/>
                  </a:schemeClr>
                </a:solidFill>
              </a:rPr>
              <a:t>замок</a:t>
            </a:r>
            <a:endParaRPr lang="ru-RU" sz="6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 flipH="1" flipV="1">
            <a:off x="1428158" y="929240"/>
            <a:ext cx="288032" cy="144016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 flipH="1" flipV="1">
            <a:off x="7071760" y="1214992"/>
            <a:ext cx="288032" cy="144016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докУменты простоквашено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nikuly.v.prostokvashino.0-11-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0562" y="285728"/>
            <a:ext cx="43728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FFFF00"/>
                </a:solidFill>
              </a:rPr>
              <a:t>документ</a:t>
            </a:r>
            <a:endParaRPr lang="ru-RU" sz="8000" dirty="0">
              <a:solidFill>
                <a:srgbClr val="FFFF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5400000" flipH="1" flipV="1">
            <a:off x="7418856" y="439268"/>
            <a:ext cx="226118" cy="204790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09602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323528" y="0"/>
            <a:ext cx="3888432" cy="2780928"/>
          </a:xfrm>
          <a:prstGeom prst="cloudCallout">
            <a:avLst>
              <a:gd name="adj1" fmla="val 82074"/>
              <a:gd name="adj2" fmla="val 3606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836712"/>
            <a:ext cx="15841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торты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836712"/>
            <a:ext cx="15841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торты</a:t>
            </a:r>
            <a:endParaRPr lang="ru-RU" sz="4400" dirty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rot="5400000" flipH="1" flipV="1">
            <a:off x="1115616" y="764704"/>
            <a:ext cx="216024" cy="7200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3491880" y="692696"/>
            <a:ext cx="216024" cy="7200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Documents and Settings\Admin\Рабочий стол\bursan.country.ru_145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9525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51[0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37265" cy="6858000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4644008" y="0"/>
            <a:ext cx="3888432" cy="2348880"/>
          </a:xfrm>
          <a:prstGeom prst="cloudCallout">
            <a:avLst>
              <a:gd name="adj1" fmla="val -89250"/>
              <a:gd name="adj2" fmla="val -13721"/>
            </a:avLst>
          </a:prstGeom>
          <a:solidFill>
            <a:schemeClr val="bg2">
              <a:lumMod val="20000"/>
              <a:lumOff val="80000"/>
            </a:schemeClr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436096" y="980728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Банты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8224" y="980728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Банты</a:t>
            </a:r>
            <a:endParaRPr lang="ru-RU" sz="3200" dirty="0">
              <a:solidFill>
                <a:schemeClr val="bg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 flipH="1" flipV="1">
            <a:off x="6336196" y="872716"/>
            <a:ext cx="288032" cy="7200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 flipH="1" flipV="1">
            <a:off x="6912260" y="872716"/>
            <a:ext cx="288032" cy="7200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3284984"/>
            <a:ext cx="1953366" cy="150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348880"/>
            <a:ext cx="205150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293096"/>
            <a:ext cx="2160240" cy="166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Documents and Settings\Admin\Рабочий стол\bursan.country.ru_139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1500" y="500042"/>
            <a:ext cx="9525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ima_v_prostokvashi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0650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0" y="0"/>
            <a:ext cx="3563888" cy="1916832"/>
          </a:xfrm>
          <a:prstGeom prst="cloudCallout">
            <a:avLst>
              <a:gd name="adj1" fmla="val 37642"/>
              <a:gd name="adj2" fmla="val 61194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908720"/>
            <a:ext cx="1391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Звонит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908720"/>
            <a:ext cx="1391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Звонит</a:t>
            </a:r>
            <a:endParaRPr lang="ru-RU" sz="3200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 flipH="1" flipV="1">
            <a:off x="719572" y="872716"/>
            <a:ext cx="288032" cy="7200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2519772" y="800708"/>
            <a:ext cx="288032" cy="7200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Documents and Settings\Admin\Рабочий стол\bursan.country.ru_145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-285776"/>
            <a:ext cx="9525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от-Матроски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0"/>
            <a:ext cx="705970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9592" y="0"/>
            <a:ext cx="7169641" cy="403244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</a:rPr>
              <a:t>Учись </a:t>
            </a: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грамотно </a:t>
            </a:r>
            <a:r>
              <a:rPr lang="ru-RU" sz="5400" b="1" dirty="0" smtClean="0">
                <a:ln/>
                <a:solidFill>
                  <a:schemeClr val="accent3"/>
                </a:solidFill>
              </a:rPr>
              <a:t>писать!</a:t>
            </a:r>
            <a:endParaRPr lang="ru-RU" sz="54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28926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071810"/>
            <a:ext cx="2286016" cy="357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976" y="0"/>
            <a:ext cx="342902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5715008" y="1714488"/>
            <a:ext cx="642942" cy="10001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9" name="Picture 5" descr="C:\Documents and Settings\Admin\Рабочий стол\Отсканировано 25.03.2011 21-18 (4)_c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071810"/>
            <a:ext cx="3286148" cy="3500462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открытый урок 1 кл\vorob03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0"/>
            <a:ext cx="2643206" cy="2714620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Рабочий стол\открытый урок 1 кл\2321029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3071810"/>
            <a:ext cx="2357454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тсканировано 15.03.2011 17-30 (3)_c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628800"/>
            <a:ext cx="2733002" cy="2276872"/>
          </a:xfrm>
          <a:prstGeom prst="rect">
            <a:avLst/>
          </a:prstGeom>
        </p:spPr>
      </p:pic>
      <p:pic>
        <p:nvPicPr>
          <p:cNvPr id="5" name="Рисунок 4" descr="Отсканировано 15.03.2011 17-30 (4)_c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3645024"/>
            <a:ext cx="2158943" cy="1913384"/>
          </a:xfrm>
          <a:prstGeom prst="rect">
            <a:avLst/>
          </a:prstGeom>
        </p:spPr>
      </p:pic>
      <p:pic>
        <p:nvPicPr>
          <p:cNvPr id="6" name="Рисунок 5" descr="Отсканировано 15.03.2011 17-30 (9)_c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4191138"/>
            <a:ext cx="2664296" cy="2666862"/>
          </a:xfrm>
          <a:prstGeom prst="rect">
            <a:avLst/>
          </a:prstGeom>
        </p:spPr>
      </p:pic>
      <p:pic>
        <p:nvPicPr>
          <p:cNvPr id="7" name="Рисунок 6" descr="Отсканировано 15.03.2011 17-30 (8)_c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332656"/>
            <a:ext cx="2090323" cy="223224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540552" cy="81095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>
                <a:gd name="adj1" fmla="val 11422487"/>
                <a:gd name="adj2" fmla="val 63359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Обогащай свою речь фразеологизмами 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kanikuly.v.prostokvashino.0-11-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540552" cy="81095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>
                <a:gd name="adj1" fmla="val 11422487"/>
                <a:gd name="adj2" fmla="val 63359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Произноси слова правильно!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C:\Documents and Settings\Admin\Рабочий стол\свадебный торт с сиренью и лебедя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0438"/>
            <a:ext cx="1643106" cy="1785950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свадебный торт с сиренью и лебедя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3500438"/>
            <a:ext cx="1500198" cy="1714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14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04837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0" y="0"/>
            <a:ext cx="6156176" cy="3140968"/>
          </a:xfrm>
          <a:prstGeom prst="wedgeEllipseCallout">
            <a:avLst>
              <a:gd name="adj1" fmla="val 53886"/>
              <a:gd name="adj2" fmla="val 7482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Запомни! 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 ударения зависит смысл слова!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6058"/>
            <a:ext cx="32147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14950"/>
            <a:ext cx="400046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778674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28728" y="500042"/>
            <a:ext cx="6215074" cy="15950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Люби свою Родину!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 descr="C:\Documents and Settings\Admin\Рабочий стол\bursan.country.ru_138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714620"/>
            <a:ext cx="1785950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778674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28728" y="500042"/>
            <a:ext cx="6929486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Люби свой язык!     Люби свою Родину!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 descr="C:\Documents and Settings\Admin\Рабочий стол\bursan.country.ru_138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714620"/>
            <a:ext cx="1785950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91049543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8604448" cy="68835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540552" cy="81095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>
                <a:gd name="adj1" fmla="val 11422487"/>
                <a:gd name="adj2" fmla="val 63359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Будь толерантен!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анимационные картинки\wallpaper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14290"/>
            <a:ext cx="6143668" cy="592935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684568" cy="41490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599196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тсканировано 15.03.2011 17-30 (3)_c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0"/>
            <a:ext cx="823187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2420888"/>
            <a:ext cx="7632848" cy="3416320"/>
          </a:xfrm>
          <a:prstGeom prst="rect">
            <a:avLst/>
          </a:prstGeom>
          <a:solidFill>
            <a:schemeClr val="tx1">
              <a:lumMod val="6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</a:rPr>
              <a:t>Человек, который резко выделяется среди других, кто не похож на окружающих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0"/>
            <a:ext cx="6048672" cy="1107996"/>
          </a:xfrm>
          <a:prstGeom prst="rect">
            <a:avLst/>
          </a:prstGeom>
          <a:solidFill>
            <a:schemeClr val="tx1">
              <a:lumMod val="75000"/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2">
                    <a:lumMod val="75000"/>
                  </a:schemeClr>
                </a:solidFill>
              </a:rPr>
              <a:t>Белая ворона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тсканировано 15.03.2011 17-30 (3)_c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0"/>
            <a:ext cx="823187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2420888"/>
            <a:ext cx="7632848" cy="3416320"/>
          </a:xfrm>
          <a:prstGeom prst="rect">
            <a:avLst/>
          </a:prstGeom>
          <a:solidFill>
            <a:schemeClr val="tx1">
              <a:lumMod val="6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</a:rPr>
              <a:t>Человек, который резко выделяется среди других, кто не похож на окружающих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0"/>
            <a:ext cx="6048672" cy="1107996"/>
          </a:xfrm>
          <a:prstGeom prst="rect">
            <a:avLst/>
          </a:prstGeom>
          <a:solidFill>
            <a:schemeClr val="tx1">
              <a:lumMod val="75000"/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2">
                    <a:lumMod val="75000"/>
                  </a:schemeClr>
                </a:solidFill>
              </a:rPr>
              <a:t>Белая ворона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тсканировано 15.03.2011 17-30 (8)_c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58822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3928" y="260648"/>
            <a:ext cx="5220072" cy="144655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</a:rPr>
              <a:t>Делить 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</a:rPr>
              <a:t>ш</a:t>
            </a:r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</a:rPr>
              <a:t>куру </a:t>
            </a:r>
          </a:p>
          <a:p>
            <a:pPr algn="ctr"/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</a:rPr>
              <a:t>неубитого медведя</a:t>
            </a:r>
            <a:endParaRPr lang="ru-RU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2348880"/>
            <a:ext cx="4932041" cy="280076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Распределять прибыль от еще не осуществленного дела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тсканировано 15.03.2011 17-30 (9)_c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68514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3928" y="260648"/>
            <a:ext cx="5220072" cy="769441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</a:rPr>
              <a:t>Стреляный воробей</a:t>
            </a:r>
            <a:endParaRPr lang="ru-RU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59" y="3573016"/>
            <a:ext cx="4932041" cy="280076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Очень опытный человек, которого трудно обмануть или провести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тсканировано 15.03.2011 17-30 (7)_c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982796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03848" y="0"/>
            <a:ext cx="3816424" cy="3717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96136" y="3717032"/>
            <a:ext cx="1152128" cy="8640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23928" y="260648"/>
            <a:ext cx="5220072" cy="769441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</a:rPr>
              <a:t>Медвежья услуга</a:t>
            </a:r>
            <a:endParaRPr lang="ru-RU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1840" y="2348880"/>
            <a:ext cx="6012161" cy="280076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Неумелая, неловкая услуга, приносящая вместо помощи неприятности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открытый урок 1 кл\2321029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3143272" cy="464347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14678" y="357166"/>
            <a:ext cx="38571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>
                <a:solidFill>
                  <a:srgbClr val="C00000"/>
                </a:solidFill>
              </a:rPr>
              <a:t>Гвоздика -</a:t>
            </a:r>
            <a:endParaRPr lang="ru-RU" sz="6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240" y="1428736"/>
            <a:ext cx="58579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tx2">
                    <a:lumMod val="25000"/>
                  </a:schemeClr>
                </a:solidFill>
              </a:rPr>
              <a:t>травянистое дикорастущее и садовое растение с яркими цветами и пряным запахом.</a:t>
            </a:r>
            <a:endParaRPr lang="ru-RU" sz="54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321013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2428868"/>
            <a:ext cx="3837016" cy="2880320"/>
          </a:xfrm>
          <a:prstGeom prst="rect">
            <a:avLst/>
          </a:prstGeom>
        </p:spPr>
      </p:pic>
      <p:pic>
        <p:nvPicPr>
          <p:cNvPr id="5" name="Рисунок 4" descr="instr03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4929190" y="2285992"/>
            <a:ext cx="3524265" cy="936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0112" y="836712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</a:rPr>
              <a:t>Гвоздики</a:t>
            </a:r>
            <a:endParaRPr lang="ru-RU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9632" y="836712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</a:rPr>
              <a:t>Гвоздики</a:t>
            </a:r>
            <a:endParaRPr lang="ru-RU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 flipH="1" flipV="1">
            <a:off x="2987824" y="620688"/>
            <a:ext cx="288032" cy="144016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 flipH="1" flipV="1">
            <a:off x="6300192" y="692696"/>
            <a:ext cx="288032" cy="144016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137</Words>
  <Application>Microsoft Office PowerPoint</Application>
  <PresentationFormat>Экран (4:3)</PresentationFormat>
  <Paragraphs>44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 </vt:lpstr>
      <vt:lpstr> </vt:lpstr>
      <vt:lpstr>Слайд 25</vt:lpstr>
      <vt:lpstr>Слайд 26</vt:lpstr>
    </vt:vector>
  </TitlesOfParts>
  <Company>Гимназия 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Кабинет 14</dc:creator>
  <cp:lastModifiedBy>Пингвин</cp:lastModifiedBy>
  <cp:revision>55</cp:revision>
  <dcterms:created xsi:type="dcterms:W3CDTF">2011-03-08T17:14:15Z</dcterms:created>
  <dcterms:modified xsi:type="dcterms:W3CDTF">2014-02-18T14:26:01Z</dcterms:modified>
</cp:coreProperties>
</file>