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63" r:id="rId2"/>
    <p:sldId id="268" r:id="rId3"/>
    <p:sldId id="266" r:id="rId4"/>
    <p:sldId id="265" r:id="rId5"/>
    <p:sldId id="264" r:id="rId6"/>
    <p:sldId id="276" r:id="rId7"/>
    <p:sldId id="277" r:id="rId8"/>
    <p:sldId id="269" r:id="rId9"/>
    <p:sldId id="270" r:id="rId10"/>
    <p:sldId id="267" r:id="rId11"/>
    <p:sldId id="279" r:id="rId12"/>
    <p:sldId id="280" r:id="rId13"/>
    <p:sldId id="256" r:id="rId14"/>
    <p:sldId id="278" r:id="rId15"/>
    <p:sldId id="257" r:id="rId16"/>
    <p:sldId id="258" r:id="rId17"/>
    <p:sldId id="259" r:id="rId18"/>
    <p:sldId id="260" r:id="rId19"/>
    <p:sldId id="262" r:id="rId20"/>
    <p:sldId id="261" r:id="rId21"/>
    <p:sldId id="281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99"/>
    <a:srgbClr val="A1CCD9"/>
    <a:srgbClr val="661FE5"/>
    <a:srgbClr val="090216"/>
    <a:srgbClr val="4A14AC"/>
    <a:srgbClr val="CCFF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09" autoAdjust="0"/>
  </p:normalViewPr>
  <p:slideViewPr>
    <p:cSldViewPr>
      <p:cViewPr>
        <p:scale>
          <a:sx n="77" d="100"/>
          <a:sy n="77" d="100"/>
        </p:scale>
        <p:origin x="-18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216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3FDCE-320B-406E-AA1E-D4B81A60EA0E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F000C-08D0-4DB9-9ABD-F73416EBA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72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F000C-08D0-4DB9-9ABD-F73416EBA1D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588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F000C-08D0-4DB9-9ABD-F73416EBA1D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F000C-08D0-4DB9-9ABD-F73416EBA1D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E1FD-E76E-4CF8-83CE-CF9CE9016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337326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91C8-0FCF-48DC-B0FB-BE397561E2B2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668F-49E4-48AD-85F2-DC887B813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755702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3B45-5455-4ADE-9D48-24F8CC5FA747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4329-FB44-44E3-99A0-59977A6EB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4808062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B258-92CF-4179-AE52-44FCD6FF312B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06B75-3E1B-45E3-94CD-F3F99FB21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1040857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83C9-3DB7-455D-829A-BF9E4A2D13EA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6C47D-0D50-4EE9-AAEA-CBFAC3942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169996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C491-EBF9-4D25-9C12-0074EEBAC877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B3468-2340-40D9-B02A-26B8E9632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4977268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93CC0-7812-49CC-8B71-C9214FED97F2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C5F67-D04B-4775-ACE1-2ECD9D8A9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6851378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C78D-F251-499B-88D0-A63C48254A8C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4A679-C979-4B9D-AC7F-4008F2054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8064869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F555F-FEB8-43B7-B465-B07911536599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3813F-79A7-40E5-BEA2-352CD5D93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7251472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A0C7-4BD5-446C-B1E2-3D09F8176BB1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444A-3656-408A-A28A-B95CAF386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2101500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A505-3637-4949-9201-ECDC734FDEA1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E613-1E88-4C00-A78C-85A9A352B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726314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D8D0B5-FED1-4C62-929F-80A2EE40B0B3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0A8DC6-FF6A-4761-AC56-0F3258041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slide" Target="slide1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Окружающий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мир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 класс</a:t>
            </a:r>
          </a:p>
          <a:p>
            <a:pPr marL="0" indent="0" algn="ctr">
              <a:buNone/>
            </a:pPr>
            <a:endParaRPr lang="ru-RU" sz="4000" dirty="0">
              <a:solidFill>
                <a:srgbClr val="A1CCD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A14A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 эту землю Родиной зову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A14A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ru-R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Зимаева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Е.А.</a:t>
            </a:r>
          </a:p>
          <a:p>
            <a:pPr marL="0" indent="0" algn="ctr"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учитель начальных классов</a:t>
            </a:r>
          </a:p>
          <a:p>
            <a:pPr marL="0" indent="0" algn="ctr">
              <a:buNone/>
            </a:pPr>
            <a:r>
              <a:rPr lang="ru-RU" sz="24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МОУ Лицея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№ </a:t>
            </a:r>
            <a:r>
              <a:rPr lang="ru-RU" sz="24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15 г.Саратова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43762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/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Проспект Кирова  — одна из центральных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улиц.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 В XIX веке его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называли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«Невским проспектом» Саратова. 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 А сейчас называют  «Саратовский Арбат».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517232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Первый в России стационарный цирк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5517232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Консерватория и музыкальный фонтан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8011"/>
            <a:ext cx="4040188" cy="260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013770"/>
            <a:ext cx="4041775" cy="227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назад 8">
            <a:hlinkClick r:id="" action="ppaction://hlinkshowjump?jump=lastslideviewed" highlightClick="1"/>
          </p:cNvPr>
          <p:cNvSpPr/>
          <p:nvPr/>
        </p:nvSpPr>
        <p:spPr>
          <a:xfrm>
            <a:off x="4071934" y="6498000"/>
            <a:ext cx="360000" cy="360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643438" y="6498000"/>
            <a:ext cx="360000" cy="360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24506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Град Саратов церквями богатый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93755"/>
          </a:xfrm>
        </p:spPr>
        <p:txBody>
          <a:bodyPr/>
          <a:lstStyle/>
          <a:p>
            <a:pPr algn="ctr"/>
            <a:r>
              <a:rPr lang="ru-RU" i="1" dirty="0" smtClean="0"/>
              <a:t> </a:t>
            </a:r>
            <a:r>
              <a:rPr lang="ru-RU" dirty="0" smtClean="0"/>
              <a:t>Церковь "Утоли моя печали"</a:t>
            </a:r>
            <a:endParaRPr lang="ru-RU" dirty="0"/>
          </a:p>
        </p:txBody>
      </p:sp>
      <p:pic>
        <p:nvPicPr>
          <p:cNvPr id="7" name="Содержимое 6" descr="92733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4" y="2500306"/>
            <a:ext cx="3343398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Свято-Троицкий Собор</a:t>
            </a:r>
            <a:endParaRPr lang="ru-RU" dirty="0"/>
          </a:p>
        </p:txBody>
      </p:sp>
      <p:pic>
        <p:nvPicPr>
          <p:cNvPr id="8" name="Содержимое 7" descr="Свято-Троицкий собор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500306"/>
            <a:ext cx="3292740" cy="3951288"/>
          </a:xfrm>
        </p:spPr>
      </p:pic>
      <p:sp>
        <p:nvSpPr>
          <p:cNvPr id="10" name="Управляющая кнопка: назад 9">
            <a:hlinkClick r:id="" action="ppaction://hlinkshowjump?jump=lastslideviewed" highlightClick="1"/>
          </p:cNvPr>
          <p:cNvSpPr/>
          <p:nvPr/>
        </p:nvSpPr>
        <p:spPr>
          <a:xfrm>
            <a:off x="4071934" y="6498000"/>
            <a:ext cx="360000" cy="360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4643438" y="6498000"/>
            <a:ext cx="360000" cy="360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Набережная Саратова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571f5_74058c40_XL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5184576" cy="5184576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Управляющая кнопка: назад 9">
            <a:hlinkClick r:id="" action="ppaction://hlinkshowjump?jump=lastslideviewed" highlightClick="1"/>
          </p:cNvPr>
          <p:cNvSpPr/>
          <p:nvPr/>
        </p:nvSpPr>
        <p:spPr>
          <a:xfrm>
            <a:off x="4071934" y="6498000"/>
            <a:ext cx="360000" cy="360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4643438" y="6498000"/>
            <a:ext cx="360000" cy="360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Достопримечательности Саратова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Памятники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Содержимое 9" descr="Саратовский государственный университет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86381" y="2643182"/>
            <a:ext cx="350046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узеи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Содержимое 8" descr="Саратовская консерватория.jpg">
            <a:hlinkClick r:id="rId5" action="ppaction://hlinksldjump" tooltip="Памятник саратовской гармошке"/>
          </p:cNvPr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857225" y="2571744"/>
            <a:ext cx="3571900" cy="257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4499992" y="6165304"/>
            <a:ext cx="360000" cy="360000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«Журавли». Соколова гора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59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28650" y="1500174"/>
            <a:ext cx="3170859" cy="4824000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Управляющая кнопка: назад 14">
            <a:hlinkClick r:id="" action="ppaction://hlinkshowjump?jump=lastslideviewed" highlightClick="1"/>
          </p:cNvPr>
          <p:cNvSpPr/>
          <p:nvPr/>
        </p:nvSpPr>
        <p:spPr>
          <a:xfrm>
            <a:off x="4071934" y="6498000"/>
            <a:ext cx="360000" cy="360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4714876" y="6498000"/>
            <a:ext cx="360000" cy="360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Памятник Саратовской гармошке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5e07935dc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7"/>
            <a:ext cx="4320000" cy="324000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72133" y="1628800"/>
            <a:ext cx="4041775" cy="4211611"/>
          </a:xfrm>
        </p:spPr>
        <p:txBody>
          <a:bodyPr>
            <a:normAutofit fontScale="55000" lnSpcReduction="20000"/>
          </a:bodyPr>
          <a:lstStyle/>
          <a:p>
            <a:r>
              <a:rPr lang="ru-RU" sz="4000" dirty="0"/>
              <a:t>Памятник знаменитой саратовской гармошке с колокольчиками установлен установили в самом центре Саратова, на проспекте Кирова, напротив кинотеатра "Пионер". Реальные саратовские гармони становятся все большей редкостью и в недалеком будущем могут вовсе исчезнуть. Больше эти уникальные инструменты никто не производит ни в Саратове, ни в России</a:t>
            </a:r>
          </a:p>
          <a:p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lastslideviewed" highlightClick="1"/>
          </p:cNvPr>
          <p:cNvSpPr/>
          <p:nvPr/>
        </p:nvSpPr>
        <p:spPr>
          <a:xfrm>
            <a:off x="4071934" y="6498000"/>
            <a:ext cx="360000" cy="360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714876" y="6498000"/>
            <a:ext cx="360000" cy="360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322" y="404664"/>
            <a:ext cx="8186766" cy="15716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Памятник герою песни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«Огней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так много золотых на улицах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Саратова»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5f7c3a78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4918"/>
            <a:ext cx="4347171" cy="324000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Памятник герою песни "Огней так много золотых на улицах Саратова", неофициальному гимну Саратова установлен на центральной пешеходной улице Саратова, проспекте Кирова. Песню из кинофильма «Дело было в </a:t>
            </a:r>
            <a:r>
              <a:rPr lang="ru-RU" dirty="0" err="1"/>
              <a:t>Пенькове</a:t>
            </a:r>
            <a:r>
              <a:rPr lang="ru-RU" dirty="0"/>
              <a:t>» написал Кирилл Молчанов, отец известного тележурналиста Владимир Молчанова.</a:t>
            </a:r>
          </a:p>
          <a:p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lastslideviewed" highlightClick="1"/>
          </p:cNvPr>
          <p:cNvSpPr/>
          <p:nvPr/>
        </p:nvSpPr>
        <p:spPr>
          <a:xfrm>
            <a:off x="4071934" y="6498000"/>
            <a:ext cx="360000" cy="360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14876" y="6498000"/>
            <a:ext cx="360000" cy="360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Памятник Студенту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stydenty-saratov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2214554"/>
            <a:ext cx="4319999" cy="324000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7985" y="1844824"/>
            <a:ext cx="4258816" cy="4281339"/>
          </a:xfrm>
        </p:spPr>
        <p:txBody>
          <a:bodyPr>
            <a:noAutofit/>
          </a:bodyPr>
          <a:lstStyle/>
          <a:p>
            <a:r>
              <a:rPr lang="ru-RU" sz="2200" dirty="0"/>
              <a:t>Памятник Студенту установлен около Саратовского государственного </a:t>
            </a:r>
            <a:r>
              <a:rPr lang="ru-RU" sz="2200" dirty="0" err="1"/>
              <a:t>социально-эконоимического</a:t>
            </a:r>
            <a:r>
              <a:rPr lang="ru-RU" sz="2200" dirty="0"/>
              <a:t> университета. Его также называют "Ночь перед экзаменом". По замыслу создателей первый в России памятник Студенты «станет символом веры в то, что мы можем изменить свою жизнь, символом </a:t>
            </a:r>
            <a:r>
              <a:rPr lang="ru-RU" sz="2200" dirty="0" smtClean="0"/>
              <a:t>молодости».</a:t>
            </a:r>
            <a:endParaRPr lang="ru-RU" sz="2200" dirty="0"/>
          </a:p>
          <a:p>
            <a:endParaRPr lang="ru-RU" sz="2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>
            <a:off x="2357422" y="6500834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4392000" y="6498000"/>
            <a:ext cx="360000" cy="360000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Саратовский художественный музей имени А. Н. Радищева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270848cde8a4ea3eb500ec3fab30ee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5920"/>
            <a:ext cx="4293001" cy="324000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Саратовский художественный музей имени А. Н. Радищева — музей в Саратове, один из наиболее значительных художественных музеев в провинции России. Музей был открыт в 1885 году и был первым общедоступным художественным музеем в русской провинции. Основой экспозиции стали дары художника А. П. Боголюбова, внука А. Н. Радищева.</a:t>
            </a:r>
          </a:p>
        </p:txBody>
      </p:sp>
      <p:sp>
        <p:nvSpPr>
          <p:cNvPr id="14" name="Управляющая кнопка: назад 13">
            <a:hlinkClick r:id="rId3" action="ppaction://hlinksldjump" highlightClick="1"/>
          </p:cNvPr>
          <p:cNvSpPr/>
          <p:nvPr/>
        </p:nvSpPr>
        <p:spPr>
          <a:xfrm>
            <a:off x="4143372" y="6498000"/>
            <a:ext cx="360000" cy="360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14876" y="6498000"/>
            <a:ext cx="360000" cy="360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Музей-усадьба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Н.Г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. Чернышевского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mem_ch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357430"/>
            <a:ext cx="4867620" cy="3240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Музей-усадьба Н.Г.Чернышевского - комплекс, включающий мемориальные сооружения (дом семьи Чернышевских, флигель О.С.Чернышевской, дом </a:t>
            </a:r>
            <a:r>
              <a:rPr lang="ru-RU" dirty="0" err="1"/>
              <a:t>Пыпиных</a:t>
            </a:r>
            <a:r>
              <a:rPr lang="ru-RU" dirty="0"/>
              <a:t>, в котором родилась мать Н.Г.Чернышевского, флигель </a:t>
            </a:r>
            <a:r>
              <a:rPr lang="ru-RU" dirty="0" err="1"/>
              <a:t>Пыпиных</a:t>
            </a:r>
            <a:r>
              <a:rPr lang="ru-RU" dirty="0"/>
              <a:t>) и здание, в котором развернута монографическая историко-литературная экспозиция "Отечества достойный </a:t>
            </a:r>
            <a:r>
              <a:rPr lang="ru-RU" dirty="0" smtClean="0"/>
              <a:t>сын».</a:t>
            </a:r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lastslideviewed" highlightClick="1"/>
          </p:cNvPr>
          <p:cNvSpPr/>
          <p:nvPr/>
        </p:nvSpPr>
        <p:spPr>
          <a:xfrm>
            <a:off x="4143372" y="6498000"/>
            <a:ext cx="360000" cy="360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4714876" y="6498000"/>
            <a:ext cx="360000" cy="360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1331640" y="1700808"/>
            <a:ext cx="7103284" cy="4248472"/>
          </a:xfrm>
        </p:spPr>
        <p:txBody>
          <a:bodyPr/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b="1" dirty="0" smtClean="0"/>
              <a:t>Крупный населенный пункт, являющийся административным, промышленным, торговым и культурным центром?</a:t>
            </a:r>
            <a:endParaRPr lang="ru-RU" sz="2400" b="1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5292" y="39889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89946" y="39889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52199" y="39866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32408" y="39866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09228" y="39889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</a:t>
            </a:r>
            <a:endParaRPr lang="ru-RU" sz="4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05292" y="3986612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089946" y="4000822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052199" y="4000822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32408" y="3988922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009228" y="3986612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Тема урока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41051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Государственный музей К.А.Федина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4096b3f9882c88fc8b11260449fbcf3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3116"/>
            <a:ext cx="4527515" cy="324000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Государственный музей К.А. Федина, русского советского писателя, общественного деятеля, был открыт в июне 1981 г. в Саратове, на родине писателя в старинном здании бывшего Сретенского начального училища, где Федин учился в 1899-1901 гг. С первых лет своего существования музей позиционировал себя как музей русской литературы XX века. 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4714876" y="6498000"/>
            <a:ext cx="360000" cy="360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4067944" y="6498000"/>
            <a:ext cx="360000" cy="360000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Мы любим наш город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9" name="Управляющая кнопка: назад 8">
            <a:hlinkClick r:id="" action="ppaction://hlinkshowjump?jump=lastslideviewed" highlightClick="1"/>
          </p:cNvPr>
          <p:cNvSpPr/>
          <p:nvPr/>
        </p:nvSpPr>
        <p:spPr>
          <a:xfrm>
            <a:off x="4143372" y="6498000"/>
            <a:ext cx="360000" cy="360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4714876" y="6498000"/>
            <a:ext cx="360000" cy="360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DSC_0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36131"/>
            <a:ext cx="7272000" cy="48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 anchor="t"/>
          <a:lstStyle/>
          <a:p>
            <a:pPr>
              <a:buNone/>
            </a:pPr>
            <a:r>
              <a:rPr lang="ru-RU" sz="1800" b="1" dirty="0" smtClean="0"/>
              <a:t>   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Пусть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всегда пахнет хлебом Поволжье,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Рыбой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полнится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Волга-река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Пусть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стоит русский город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Саратов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 века, на века, на века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Олег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Газманов</a:t>
            </a: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endParaRPr lang="ru-RU" sz="1800" b="1" dirty="0"/>
          </a:p>
        </p:txBody>
      </p:sp>
      <p:pic>
        <p:nvPicPr>
          <p:cNvPr id="14" name="Рисунок 13" descr="IMG_9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84984"/>
            <a:ext cx="4032448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9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564904"/>
            <a:ext cx="2841780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          </a:t>
            </a:r>
          </a:p>
          <a:p>
            <a:pPr algn="ctr">
              <a:buNone/>
            </a:pP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Наш город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>Современный Саратов</a:t>
            </a:r>
            <a:endParaRPr lang="ru-RU" sz="28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00174"/>
            <a:ext cx="3713189" cy="6747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2800" b="1" dirty="0" smtClean="0"/>
              <a:t>История Саратова</a:t>
            </a:r>
            <a:endParaRPr lang="ru-RU" sz="2800" b="1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214686"/>
            <a:ext cx="3792000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saratov-ump01b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1500174"/>
            <a:ext cx="3792000" cy="284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520913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2 июля 1590 года для защиты южно-восточных границ от кочевников и воровских казаков начинается строительство крепости Саратов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00562" y="2174875"/>
            <a:ext cx="4114800" cy="3951288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Крепость Саратов заложили  князь Григорий Засекин и стрелецкий голова </a:t>
            </a:r>
          </a:p>
          <a:p>
            <a:pPr marL="0" indent="0" algn="ctr">
              <a:buNone/>
            </a:pPr>
            <a:r>
              <a:rPr lang="ru-RU" b="1" dirty="0" smtClean="0"/>
              <a:t>Фёдор Туров.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5"/>
            <a:ext cx="2600838" cy="3945423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picc13.jpg"/>
          <p:cNvPicPr>
            <a:picLocks noChangeAspect="1"/>
          </p:cNvPicPr>
          <p:nvPr/>
        </p:nvPicPr>
        <p:blipFill>
          <a:blip r:embed="rId3" cstate="print">
            <a:lum bright="23000"/>
          </a:blip>
          <a:stretch>
            <a:fillRect/>
          </a:stretch>
        </p:blipFill>
        <p:spPr>
          <a:xfrm>
            <a:off x="5357818" y="1500174"/>
            <a:ext cx="2857520" cy="3101599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Управляющая кнопка: назад 13">
            <a:hlinkClick r:id="" action="ppaction://hlinkshowjump?jump=lastslideviewed" highlightClick="1"/>
          </p:cNvPr>
          <p:cNvSpPr/>
          <p:nvPr/>
        </p:nvSpPr>
        <p:spPr>
          <a:xfrm>
            <a:off x="4071934" y="6498000"/>
            <a:ext cx="360000" cy="360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643438" y="6498000"/>
            <a:ext cx="360000" cy="360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93725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8329642" cy="4040208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Все строения были сделаны из толстых бревен и назывались «</a:t>
            </a:r>
            <a:r>
              <a:rPr lang="ru-RU" b="1" dirty="0" err="1" smtClean="0"/>
              <a:t>рубленниками</a:t>
            </a:r>
            <a:r>
              <a:rPr lang="ru-RU" b="1" dirty="0" smtClean="0"/>
              <a:t>»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357298"/>
            <a:ext cx="4945792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Управляющая кнопка: назад 15">
            <a:hlinkClick r:id="" action="ppaction://hlinkshowjump?jump=lastslideviewed" highlightClick="1"/>
          </p:cNvPr>
          <p:cNvSpPr/>
          <p:nvPr/>
        </p:nvSpPr>
        <p:spPr>
          <a:xfrm>
            <a:off x="4071934" y="6498000"/>
            <a:ext cx="360000" cy="360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4643438" y="6498000"/>
            <a:ext cx="360000" cy="360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994940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Nemez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3857652" cy="3857652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icc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571852"/>
            <a:ext cx="4995578" cy="3286148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Управляющая кнопка: назад 7">
            <a:hlinkClick r:id="" action="ppaction://hlinkshowjump?jump=lastslideviewed" highlightClick="1"/>
          </p:cNvPr>
          <p:cNvSpPr/>
          <p:nvPr/>
        </p:nvSpPr>
        <p:spPr>
          <a:xfrm>
            <a:off x="1500166" y="6498000"/>
            <a:ext cx="360000" cy="360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000232" y="6498000"/>
            <a:ext cx="360000" cy="360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133418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159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6854400" cy="4284000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4357686" y="6498000"/>
            <a:ext cx="285752" cy="360000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Саратов - крупный город на юго-востоке европейской части России, административный центр Саратовской области.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857365"/>
            <a:ext cx="6695521" cy="4531150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Управляющая кнопка: назад 11">
            <a:hlinkClick r:id="" action="ppaction://hlinkshowjump?jump=lastslideviewed" highlightClick="1"/>
          </p:cNvPr>
          <p:cNvSpPr/>
          <p:nvPr/>
        </p:nvSpPr>
        <p:spPr>
          <a:xfrm>
            <a:off x="4071934" y="6498000"/>
            <a:ext cx="360000" cy="360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4643438" y="6498000"/>
            <a:ext cx="360000" cy="360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120981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Герб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г.Саратова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 1781 году был утвержден герб Саратова- три серебристых стерляди на голубом поле, как знак изобилия рыб и вод. </a:t>
            </a:r>
          </a:p>
          <a:p>
            <a:pPr marL="0" indent="0">
              <a:buNone/>
            </a:pPr>
            <a:r>
              <a:rPr lang="ru-RU" b="1" dirty="0"/>
              <a:t>Рыбы расположены в виде буквы «ижицы», символизирующей выбор достойного пути.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70" y="2174875"/>
            <a:ext cx="3133247" cy="39512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Управляющая кнопка: назад 11">
            <a:hlinkClick r:id="" action="ppaction://hlinkshowjump?jump=lastslideviewed" highlightClick="1"/>
          </p:cNvPr>
          <p:cNvSpPr/>
          <p:nvPr/>
        </p:nvSpPr>
        <p:spPr>
          <a:xfrm>
            <a:off x="4071934" y="6498000"/>
            <a:ext cx="360000" cy="360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4643438" y="6498000"/>
            <a:ext cx="360000" cy="360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693701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ёз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Берёзка</Template>
  <TotalTime>789</TotalTime>
  <Words>527</Words>
  <Application>Microsoft Office PowerPoint</Application>
  <PresentationFormat>Экран (4:3)</PresentationFormat>
  <Paragraphs>82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Берёзка</vt:lpstr>
      <vt:lpstr>Окружающий мир </vt:lpstr>
      <vt:lpstr>Тема урока</vt:lpstr>
      <vt:lpstr>Наш город </vt:lpstr>
      <vt:lpstr>2 июля 1590 года для защиты южно-восточных границ от кочевников и воровских казаков начинается строительство крепости Саратов</vt:lpstr>
      <vt:lpstr>Слайд 5</vt:lpstr>
      <vt:lpstr>Слайд 6</vt:lpstr>
      <vt:lpstr>Слайд 7</vt:lpstr>
      <vt:lpstr>Саратов - крупный город на юго-востоке европейской части России, административный центр Саратовской области.</vt:lpstr>
      <vt:lpstr>Герб г.Саратова</vt:lpstr>
      <vt:lpstr>Проспект Кирова  — одна из центральных улиц.  В XIX веке его называли  «Невским проспектом» Саратова.   А сейчас называют  «Саратовский Арбат». </vt:lpstr>
      <vt:lpstr>Град Саратов церквями богатый</vt:lpstr>
      <vt:lpstr>Набережная Саратова</vt:lpstr>
      <vt:lpstr>Достопримечательности Саратова</vt:lpstr>
      <vt:lpstr>«Журавли». Соколова гора</vt:lpstr>
      <vt:lpstr>Памятник Саратовской гармошке </vt:lpstr>
      <vt:lpstr>Памятник герою песни «Огней так много золотых на улицах Саратова» </vt:lpstr>
      <vt:lpstr>Памятник Студенту </vt:lpstr>
      <vt:lpstr>Саратовский художественный музей имени А. Н. Радищева </vt:lpstr>
      <vt:lpstr>Музей-усадьба  Н.Г. Чернышевского</vt:lpstr>
      <vt:lpstr>Государственный музей К.А.Федина </vt:lpstr>
      <vt:lpstr>Мы любим наш город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lena</cp:lastModifiedBy>
  <cp:revision>74</cp:revision>
  <dcterms:created xsi:type="dcterms:W3CDTF">2012-02-27T18:10:24Z</dcterms:created>
  <dcterms:modified xsi:type="dcterms:W3CDTF">2016-06-22T16:24:45Z</dcterms:modified>
</cp:coreProperties>
</file>