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3" r:id="rId8"/>
    <p:sldId id="261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243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08" y="6309320"/>
            <a:ext cx="9036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Ребята каждый новый день надо начинать с хорошим настроением. Давайте встанем в круг возьмемся за руки, закроем глаза и передадим через ладошки тепло, которое живет в наем сердце. Давайте пожелаем друг другу доброе </a:t>
            </a:r>
            <a:r>
              <a:rPr lang="ru-RU" sz="900" dirty="0" err="1" smtClean="0"/>
              <a:t>утро.Как</a:t>
            </a:r>
            <a:r>
              <a:rPr lang="ru-RU" sz="900" dirty="0" smtClean="0"/>
              <a:t> тепло звучит слово друзья .друзья это те люди которые помогают друг другу, которым хорошо вместе  вы все в группе </a:t>
            </a:r>
            <a:r>
              <a:rPr lang="ru-RU" sz="900" dirty="0" err="1" smtClean="0"/>
              <a:t>друзья,И</a:t>
            </a:r>
            <a:r>
              <a:rPr lang="ru-RU" sz="900" dirty="0" smtClean="0"/>
              <a:t> я ваш друг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150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" b="19954"/>
          <a:stretch/>
        </p:blipFill>
        <p:spPr bwMode="auto">
          <a:xfrm>
            <a:off x="14954" y="0"/>
            <a:ext cx="10037535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Сергей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7" b="100000" l="2362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442" y="-34474"/>
            <a:ext cx="3000157" cy="33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92593E-6 C -0.00642 0.00556 -0.01354 0.0095 -0.02049 0.01366 C -0.03351 0.0213 -0.04687 0.03079 -0.05903 0.04075 C -0.06424 0.04491 -0.07049 0.0507 -0.07378 0.05741 C -0.07535 0.06042 -0.07847 0.06667 -0.07847 0.06667 C -0.0809 0.07639 -0.08333 0.08542 -0.0875 0.09399 C -0.08906 0.10186 -0.09219 0.10926 -0.09653 0.11505 C -0.09792 0.12038 -0.09878 0.12408 -0.10122 0.12871 C -0.10278 0.13727 -0.10903 0.15926 -0.11372 0.16505 C -0.11667 0.17501 -0.12153 0.18357 -0.12622 0.19237 C -0.12778 0.19538 -0.13073 0.20139 -0.13073 0.20139 C -0.13333 0.2132 -0.13889 0.22362 -0.14427 0.23334 C -0.14653 0.24237 -0.14948 0.25047 -0.15226 0.25903 C -0.15278 0.26042 -0.15625 0.27408 -0.15799 0.27732 C -0.16337 0.28751 -0.15972 0.27524 -0.16372 0.28774 C -0.16788 0.30024 -0.17274 0.31274 -0.17847 0.32408 C -0.17986 0.32987 -0.18264 0.33288 -0.18524 0.33774 C -0.18733 0.34723 -0.18542 0.34121 -0.19427 0.35301 C -0.19722 0.35695 -0.19931 0.36274 -0.20226 0.36667 C -0.20799 0.37408 -0.2151 0.38033 -0.22153 0.38635 C -0.22708 0.39144 -0.22292 0.38936 -0.22726 0.39399 C -0.23333 0.40047 -0.23958 0.40695 -0.24549 0.41366 C -0.25451 0.42385 -0.26233 0.43843 -0.27378 0.44399 C -0.28073 0.45255 -0.28941 0.45649 -0.29774 0.46204 C -0.3033 0.46575 -0.30851 0.47107 -0.31372 0.4757 C -0.32292 0.4838 -0.33003 0.49538 -0.33872 0.5044 C -0.34358 0.5095 -0.34931 0.51251 -0.35451 0.51667 C -0.36545 0.5257 -0.37639 0.53288 -0.38872 0.53774 C -0.40174 0.54954 -0.41788 0.55301 -0.43299 0.55741 C -0.43715 0.55857 -0.44115 0.56112 -0.44549 0.56204 C -0.4533 0.56366 -0.46059 0.56389 -0.46823 0.56667 C -0.5224 0.56551 -0.52153 0.56644 -0.55451 0.56065 C -0.56806 0.55417 -0.58194 0.55001 -0.59549 0.54399 C -0.60069 0.54167 -0.60486 0.53797 -0.61024 0.53635 C -0.61354 0.53195 -0.61753 0.52871 -0.62049 0.52408 C -0.62726 0.51343 -0.62951 0.49908 -0.63299 0.48635 C -0.63247 0.47385 -0.63403 0.45186 -0.62622 0.44075 C -0.62413 0.43334 -0.62153 0.42848 -0.61597 0.4257 C -0.59705 0.42709 -0.59722 0.42246 -0.5875 0.43473 C -0.58524 0.44352 -0.57986 0.45394 -0.57951 0.46366 C -0.57917 0.47269 -0.57951 0.48172 -0.57951 0.49075 L -0.58403 0.48172 L -0.57951 0.49075 " pathEditMode="relative" ptsTypes="ffffffffffffffffffffffffffffffffffffffffAAA">
                                      <p:cBhvr>
                                        <p:cTn id="6" dur="4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фильмы - Жила-была Царевна - Жадина! (мультик 3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9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75" y="-85725"/>
            <a:ext cx="1004093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Сергей\Desktop\маня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" b="89965" l="3150" r="89961">
                        <a14:backgroundMark x1="54331" y1="28873" x2="54331" y2="28873"/>
                        <a14:backgroundMark x1="59449" y1="6162" x2="59449" y2="6162"/>
                        <a14:backgroundMark x1="50591" y1="17958" x2="50591" y2="17958"/>
                        <a14:backgroundMark x1="47441" y1="17254" x2="47441" y2="16725"/>
                        <a14:backgroundMark x1="48425" y1="13204" x2="48425" y2="13204"/>
                        <a14:backgroundMark x1="18504" y1="28345" x2="18504" y2="28345"/>
                        <a14:backgroundMark x1="15748" y1="29049" x2="15551" y2="31690"/>
                        <a14:backgroundMark x1="13386" y1="35563" x2="12992" y2="36620"/>
                        <a14:backgroundMark x1="12008" y1="38028" x2="11811" y2="39261"/>
                        <a14:backgroundMark x1="11811" y1="41549" x2="13780" y2="45246"/>
                        <a14:backgroundMark x1="14764" y1="45423" x2="14764" y2="45423"/>
                        <a14:backgroundMark x1="16732" y1="45951" x2="17323" y2="46831"/>
                        <a14:backgroundMark x1="18307" y1="21479" x2="18307" y2="21479"/>
                        <a14:backgroundMark x1="18307" y1="19366" x2="18307" y2="19366"/>
                        <a14:backgroundMark x1="15551" y1="19014" x2="15551" y2="19014"/>
                        <a14:backgroundMark x1="13386" y1="55458" x2="13386" y2="55458"/>
                        <a14:backgroundMark x1="14567" y1="55106" x2="13386" y2="54225"/>
                        <a14:backgroundMark x1="8858" y1="48944" x2="8858" y2="48944"/>
                        <a14:backgroundMark x1="7677" y1="46127" x2="7677" y2="46127"/>
                        <a14:backgroundMark x1="35630" y1="61444" x2="35630" y2="61444"/>
                        <a14:backgroundMark x1="41339" y1="60563" x2="41339" y2="60563"/>
                        <a14:backgroundMark x1="42717" y1="60211" x2="46260" y2="59859"/>
                        <a14:backgroundMark x1="47244" y1="59507" x2="49213" y2="58627"/>
                        <a14:backgroundMark x1="52559" y1="56866" x2="53346" y2="56514"/>
                        <a14:backgroundMark x1="53346" y1="54754" x2="53346" y2="53169"/>
                        <a14:backgroundMark x1="52362" y1="47535" x2="53346" y2="42430"/>
                        <a14:backgroundMark x1="53740" y1="35915" x2="54921" y2="32042"/>
                        <a14:backgroundMark x1="55315" y1="28169" x2="55906" y2="25000"/>
                        <a14:backgroundMark x1="56299" y1="22535" x2="56299" y2="21127"/>
                        <a14:backgroundMark x1="56693" y1="17782" x2="60236" y2="14789"/>
                        <a14:backgroundMark x1="63976" y1="11444" x2="65157" y2="9859"/>
                        <a14:backgroundMark x1="36024" y1="54225" x2="36024" y2="54225"/>
                        <a14:backgroundMark x1="35433" y1="52113" x2="35433" y2="52113"/>
                        <a14:backgroundMark x1="36024" y1="55986" x2="36024" y2="55986"/>
                        <a14:backgroundMark x1="35433" y1="51232" x2="35433" y2="51232"/>
                        <a14:backgroundMark x1="30512" y1="42077" x2="30512" y2="42077"/>
                        <a14:backgroundMark x1="40945" y1="42077" x2="40945" y2="4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88" y="3429000"/>
            <a:ext cx="5188043" cy="58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Я и солнце. Музыкальный мультик. Наше всё!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Новая папка\царевн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7667" l="10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748883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фильмы - Жила-была Царевна - Жадина! (мультик 3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1"/>
            <a:ext cx="9129092" cy="684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577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63</Words>
  <Application>Microsoft Office PowerPoint</Application>
  <PresentationFormat>Экран (4:3)</PresentationFormat>
  <Paragraphs>1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4</cp:revision>
  <dcterms:created xsi:type="dcterms:W3CDTF">2016-04-26T15:52:36Z</dcterms:created>
  <dcterms:modified xsi:type="dcterms:W3CDTF">2016-04-26T20:21:24Z</dcterms:modified>
</cp:coreProperties>
</file>