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6" autoAdjust="0"/>
    <p:restoredTop sz="94660"/>
  </p:normalViewPr>
  <p:slideViewPr>
    <p:cSldViewPr>
      <p:cViewPr varScale="1">
        <p:scale>
          <a:sx n="73" d="100"/>
          <a:sy n="73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2015-FB45-4FB3-9E7D-D88BE3F0261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135B-A32D-46A7-A0DA-8069F72FB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2015-FB45-4FB3-9E7D-D88BE3F0261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135B-A32D-46A7-A0DA-8069F72FB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2015-FB45-4FB3-9E7D-D88BE3F0261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135B-A32D-46A7-A0DA-8069F72FB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2015-FB45-4FB3-9E7D-D88BE3F0261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135B-A32D-46A7-A0DA-8069F72FB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2015-FB45-4FB3-9E7D-D88BE3F0261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135B-A32D-46A7-A0DA-8069F72FB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2015-FB45-4FB3-9E7D-D88BE3F0261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135B-A32D-46A7-A0DA-8069F72FB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2015-FB45-4FB3-9E7D-D88BE3F0261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135B-A32D-46A7-A0DA-8069F72FB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2015-FB45-4FB3-9E7D-D88BE3F0261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135B-A32D-46A7-A0DA-8069F72FB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2015-FB45-4FB3-9E7D-D88BE3F0261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135B-A32D-46A7-A0DA-8069F72FB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2015-FB45-4FB3-9E7D-D88BE3F0261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135B-A32D-46A7-A0DA-8069F72FB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2015-FB45-4FB3-9E7D-D88BE3F0261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42135B-A32D-46A7-A0DA-8069F72FB4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6C2015-FB45-4FB3-9E7D-D88BE3F0261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42135B-A32D-46A7-A0DA-8069F72FB4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22.gif"/><Relationship Id="rId5" Type="http://schemas.openxmlformats.org/officeDocument/2006/relationships/image" Target="../media/image14.jpeg"/><Relationship Id="rId10" Type="http://schemas.openxmlformats.org/officeDocument/2006/relationships/image" Target="../media/image4.jpeg"/><Relationship Id="rId4" Type="http://schemas.openxmlformats.org/officeDocument/2006/relationships/image" Target="../media/image17.jpeg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857364"/>
            <a:ext cx="8072494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МАМЫ ВСЯКИЕ НУЖНЫ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МАМЫ ВСЯКИЕ ВАЖНЫ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Icy;&amp;lcy;&amp;lcy;&amp;yucy;&amp;scy;&amp;tcy;&amp;rcy;&amp;acy;&amp;tscy;&amp;icy;&amp;yacy; 13 &amp;icy;&amp;zcy; 16 &amp;dcy;&amp;lcy;&amp;yacy; &amp;Rcy;&amp;acy;&amp;scy;&amp;scy;&amp;kcy;&amp;acy;&amp;zcy;&amp;ycy; &amp;pcy;&amp;ocy; &amp;kcy;&amp;acy;&amp;rcy;&amp;tcy;&amp;icy;&amp;ncy;&amp;kcy;&amp;acy;&amp;mcy;: &amp;Pcy;&amp;rcy;&amp;ocy;&amp;fcy;&amp;iecy;&amp;scy;&amp;scy;&amp;icy;&amp;icy; &amp;Lcy;&amp;acy;&amp;bcy;&amp;icy;&amp;rcy;&amp;icy;&amp;ncy;&amp;tcy; - &amp;kcy;&amp;ncy;&amp;icy;&amp;gcy;&amp;icy;. &amp;Icy;&amp;scy;&amp;tcy;&amp;ocy;&amp;chcy;&amp;ncy;&amp;icy;&amp;kcy;: LyakaL"/>
          <p:cNvPicPr>
            <a:picLocks noChangeAspect="1" noChangeArrowheads="1"/>
          </p:cNvPicPr>
          <p:nvPr/>
        </p:nvPicPr>
        <p:blipFill>
          <a:blip r:embed="rId3"/>
          <a:srcRect r="1663" b="4643"/>
          <a:stretch>
            <a:fillRect/>
          </a:stretch>
        </p:blipFill>
        <p:spPr bwMode="auto">
          <a:xfrm>
            <a:off x="2214546" y="142852"/>
            <a:ext cx="4505340" cy="6357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39.radikal.ru/i084/1010/fd/6ecc688fae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86557"/>
            <a:ext cx="5500726" cy="6471443"/>
          </a:xfrm>
          <a:prstGeom prst="round2Diag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Bcy;&amp;iecy;&amp;zcy; &amp;zcy;&amp;acy;&amp;gcy;&amp;ocy;&amp;lcy;&amp;ocy;&amp;vcy;&amp;kcy;&amp;acy; 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8345184" cy="4929222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eer-Sheva: &amp;Acy;&amp;Scy;&amp;Scy;&amp;Ocy;&amp;Rcy;&amp;Tcy;&amp;I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8106091" cy="5072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Kcy;&amp;ocy;&amp;tcy;&amp;ocy;&amp;mcy;&amp;acy;&amp;tcy;&amp;rcy;&amp;icy;&amp;tscy;&amp;acy;: &amp;Tcy;&amp;ycy; &amp;ucy;&amp;zhcy;&amp;iecy; &amp;Dcy;&amp;Ocy;&amp;Scy;&amp;Tcy;&amp;Acy;&amp;Lcy; &amp;Mcy;&amp;Acy;&amp;Mcy;&amp;Ucy;. &amp;Dcy;&amp;acy;&amp;jcy; &amp;tcy;&amp;iecy;&amp;pcy;&amp;iecy;&amp;rcy;&amp;softcy; &amp;yacy; &amp;iecy;&amp;iecy; &amp;Dcy;&amp;Ocy;&amp;Scy;&amp;Tcy;&amp;Acy;&amp;Ncy;&amp;Ucy;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7718744" cy="5753973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366x768 &amp;vcy;&amp;zcy;&amp;gcy;&amp;lcy;&amp;yacy;&amp;dcy;, &amp;icy;&amp;rcy;&amp;bcy;&amp;icy;&amp;scy;, &amp;kcy;&amp;ocy;&amp;tcy;&amp;iocy;&amp;ncy;&amp;ocy;&amp;kcy;, &amp;scy;&amp;ncy;&amp;iecy;&amp;zhcy;&amp;ncy;&amp;ycy;&amp;jcy; &amp;bcy;&amp;acy;&amp;rcy;&amp;scy;, &amp;mcy;&amp;acy;&amp;mcy;&amp;acy; &amp;kcy;&amp;acy;&amp;rcy;&amp;tcy;&amp;icy;&amp;ncy;&amp;kcy;&amp;icy; &amp;ncy;&amp;acy; &amp;rcy;&amp;acy;&amp;bcy;&amp;ocy;&amp;chcy;&amp;icy;&amp;jcy; &amp;scy;&amp;tcy;&amp;ocy;&amp;lcy; &amp;ocy;&amp;bcy;&amp;ocy;&amp;icy; &amp;fcy;&amp;ocy;&amp;tcy;&amp;ocy; &amp;scy;&amp;kcy;&amp;acy;&amp;chcy;&amp;acy;&amp;t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223" y="428604"/>
            <a:ext cx="7979554" cy="6002532"/>
          </a:xfrm>
          <a:prstGeom prst="rect">
            <a:avLst/>
          </a:prstGeom>
          <a:ln w="2286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Rcy;&amp;acy;&amp;zcy;&amp;rcy;&amp;iecy;&amp;shcy;&amp;iecy;&amp;ncy;&amp;icy;&amp;iecy; 1366x768, &amp;mcy;&amp;acy;&amp;mcy;&amp;acy;, &amp;tcy;&amp;icy;&amp;gcy;&amp;rcy;&amp;ycy;, &amp;mcy;&amp;acy;&amp;lcy;&amp;ycy;&amp;shcy;, &amp;tcy;&amp;icy;&amp;gcy;&amp;rcy;&amp;iocy;&amp;ncy;&amp;ocy;&amp;kcy;, &amp;Tcy;&amp;icy;&amp;gcy;&amp;rcy;&amp;icy;&amp;tscy;&amp;acy;, &amp;ucy;&amp;zhcy;&amp;iecy; 8553-&amp;yacy; &amp;kcy;&amp;acy;&amp;rcy;&amp;tcy;&amp;icy;&amp;ncy;&amp;kcy;&amp;acy; &amp;vcy; &amp;bcy;&amp;acy;&amp;zcy;&amp;iecy; zwalls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8077203" cy="5048252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Ocy;&amp;bcy;&amp;ocy;&amp;icy; &amp;dcy;&amp;lcy;&amp;yacy; &amp;rcy;&amp;acy;&amp;bcy;&amp;ocy;&amp;chcy;&amp;iecy;&amp;gcy;&amp;ocy; &amp;scy;&amp;tcy;&amp;ocy;&amp;lcy;&amp;acy; &amp;Kcy;&amp;acy;&amp;scy;&amp;acy;&amp;tcy;&amp;kcy;&amp;icy;, &amp;ocy;&amp;kcy;&amp;iecy;&amp;acy;&amp;ncy;, &amp;dcy;&amp;vcy;&amp;ocy;&amp;iecy;, &amp;mcy;&amp;acy;&amp;mcy;&amp;acy;, &amp;rcy;&amp;iecy;&amp;bcy;&amp;iocy;&amp;ncy;&amp;ocy;&amp;kcy;, &amp;pcy;&amp;yacy;&amp;tcy;&amp;ncy;&amp;acy; &amp;scy;&amp;kcy;&amp;acy;&amp;chcy;&amp;acy;&amp;tcy;&amp;softcy; &amp;ncy;&amp;acy; &amp;mcy;&amp;ocy;&amp;ncy;&amp;icy;&amp;tcy;&amp;ocy;&amp;r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7354089" cy="4591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Vcy;&amp;ocy;&amp;rcy;&amp;ocy;&amp;tcy;&amp;icy;&amp;l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7715304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ocy;&amp;chcy;&amp;tcy;&amp;icy; &amp;chcy;&amp;iecy;&amp;lcy;&amp;ocy;&amp;vcy;&amp;iecy;&amp;kcy; &amp;fcy;&amp;ocy;&amp;tcy;&amp;ocy;"/>
          <p:cNvPicPr>
            <a:picLocks noChangeAspect="1" noChangeArrowheads="1"/>
          </p:cNvPicPr>
          <p:nvPr/>
        </p:nvPicPr>
        <p:blipFill>
          <a:blip r:embed="rId3"/>
          <a:srcRect r="2423" b="10714"/>
          <a:stretch>
            <a:fillRect/>
          </a:stretch>
        </p:blipFill>
        <p:spPr bwMode="auto">
          <a:xfrm>
            <a:off x="928662" y="785794"/>
            <a:ext cx="7286676" cy="5000660"/>
          </a:xfrm>
          <a:prstGeom prst="rect">
            <a:avLst/>
          </a:prstGeom>
          <a:ln w="228600" cap="sq" cmpd="thickThin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3504" y="2928934"/>
            <a:ext cx="39406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МУЗЫКАЛЬНЫЙ РУКОВОДИТЕЛЬ</a:t>
            </a:r>
          </a:p>
          <a:p>
            <a:r>
              <a:rPr lang="ru-RU" dirty="0" smtClean="0"/>
              <a:t>КОВАЛЕВА  Т.В.</a:t>
            </a:r>
          </a:p>
          <a:p>
            <a:r>
              <a:rPr lang="ru-RU" dirty="0" smtClean="0"/>
              <a:t>2015г.</a:t>
            </a:r>
            <a:endParaRPr lang="ru-RU" dirty="0"/>
          </a:p>
        </p:txBody>
      </p:sp>
    </p:spTree>
  </p:cSld>
  <p:clrMapOvr>
    <a:masterClrMapping/>
  </p:clrMapOvr>
  <p:transition spd="slow">
    <p:pull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Kcy;&amp;ocy;&amp;ncy;&amp;tcy;&amp;acy;&amp;kcy;&amp;tcy;&amp;ycy; &amp;Pcy;&amp;rcy;&amp;acy;&amp;vcy;&amp;ocy;&amp;scy;&amp;lcy;&amp;acy;&amp;vcy;&amp;ncy;&amp;ycy;&amp;jcy; &amp;pcy;&amp;scy;&amp;icy;&amp;khcy;&amp;ocy;&amp;lcy;&amp;ocy;&amp;gcy; &amp;rcy;&amp;iecy;&amp;kcy;&amp;ocy;&amp;mcy;&amp;iecy;&amp;ncy;&amp;dcy;&amp;ucy;&amp;iecy;&amp;tcy;.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642918"/>
            <a:ext cx="5619750" cy="561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Ocy;&amp;bcy;&amp;ocy;&amp;icy; &amp;dcy;&amp;lcy;&amp;yacy; &amp;rcy;&amp;acy;&amp;bcy;&amp;ocy;&amp;chcy;&amp;iecy;&amp;gcy;&amp;ocy; &amp;scy;&amp;tcy;&amp;ocy;&amp;lcy;&amp;acy; &amp;Kcy;&amp;acy;&amp;scy;&amp;acy;&amp;tcy;&amp;kcy;&amp;icy;, &amp;ocy;&amp;kcy;&amp;iecy;&amp;acy;&amp;ncy;, &amp;dcy;&amp;vcy;&amp;ocy;&amp;iecy;, &amp;mcy;&amp;acy;&amp;mcy;&amp;acy;, &amp;rcy;&amp;iecy;&amp;bcy;&amp;iocy;&amp;ncy;&amp;ocy;&amp;kcy;, &amp;pcy;&amp;yacy;&amp;tcy;&amp;ncy;&amp;acy; &amp;scy;&amp;kcy;&amp;acy;&amp;chcy;&amp;acy;&amp;tcy;&amp;softcy; &amp;ncy;&amp;acy; &amp;mcy;&amp;ocy;&amp;ncy;&amp;icy;&amp;tcy;&amp;ocy;&amp;r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785794"/>
            <a:ext cx="2174199" cy="1357322"/>
          </a:xfrm>
          <a:prstGeom prst="rect">
            <a:avLst/>
          </a:prstGeom>
          <a:noFill/>
        </p:spPr>
      </p:pic>
      <p:pic>
        <p:nvPicPr>
          <p:cNvPr id="5" name="Picture 2" descr="&amp;Vcy;&amp;ocy;&amp;rcy;&amp;ocy;&amp;tcy;&amp;icy;&amp;l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642918"/>
            <a:ext cx="2035983" cy="1357322"/>
          </a:xfrm>
          <a:prstGeom prst="rect">
            <a:avLst/>
          </a:prstGeom>
          <a:noFill/>
        </p:spPr>
      </p:pic>
      <p:pic>
        <p:nvPicPr>
          <p:cNvPr id="6" name="Picture 2" descr="1366x768 &amp;vcy;&amp;zcy;&amp;gcy;&amp;lcy;&amp;yacy;&amp;dcy;, &amp;icy;&amp;rcy;&amp;bcy;&amp;icy;&amp;scy;, &amp;kcy;&amp;ocy;&amp;tcy;&amp;iocy;&amp;ncy;&amp;ocy;&amp;kcy;, &amp;scy;&amp;ncy;&amp;iecy;&amp;zhcy;&amp;ncy;&amp;ycy;&amp;jcy; &amp;bcy;&amp;acy;&amp;rcy;&amp;scy;, &amp;mcy;&amp;acy;&amp;mcy;&amp;acy; &amp;kcy;&amp;acy;&amp;rcy;&amp;tcy;&amp;icy;&amp;ncy;&amp;kcy;&amp;icy; &amp;ncy;&amp;acy; &amp;rcy;&amp;acy;&amp;bcy;&amp;ocy;&amp;chcy;&amp;icy;&amp;jcy; &amp;scy;&amp;tcy;&amp;ocy;&amp;lcy; &amp;ocy;&amp;bcy;&amp;ocy;&amp;icy; &amp;fcy;&amp;ocy;&amp;tcy;&amp;ocy; &amp;scy;&amp;kcy;&amp;acy;&amp;chcy;&amp;acy;&amp;tcy;&amp;soft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14290"/>
            <a:ext cx="2823785" cy="2124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&amp;Kcy;&amp;ocy;&amp;tcy;&amp;ocy;&amp;mcy;&amp;acy;&amp;tcy;&amp;rcy;&amp;icy;&amp;tscy;&amp;acy;: &amp;Tcy;&amp;ycy; &amp;ucy;&amp;zhcy;&amp;iecy; &amp;Dcy;&amp;Ocy;&amp;Scy;&amp;Tcy;&amp;Acy;&amp;Lcy; &amp;Mcy;&amp;Acy;&amp;Mcy;&amp;Ucy;. &amp;Dcy;&amp;acy;&amp;jcy; &amp;tcy;&amp;iecy;&amp;pcy;&amp;iecy;&amp;rcy;&amp;softcy; &amp;yacy; &amp;iecy;&amp;iecy; &amp;Dcy;&amp;Ocy;&amp;Scy;&amp;Tcy;&amp;Acy;&amp;Ncy;&amp;Ucy;!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572008"/>
            <a:ext cx="277911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s39.radikal.ru/i084/1010/fd/6ecc688fae7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214554"/>
            <a:ext cx="2074111" cy="2440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&amp;Icy;&amp;lcy;&amp;lcy;&amp;yucy;&amp;scy;&amp;tcy;&amp;rcy;&amp;acy;&amp;tscy;&amp;icy;&amp;yacy; 13 &amp;icy;&amp;zcy; 16 &amp;dcy;&amp;lcy;&amp;yacy; &amp;Rcy;&amp;acy;&amp;scy;&amp;scy;&amp;kcy;&amp;acy;&amp;zcy;&amp;ycy; &amp;pcy;&amp;ocy; &amp;kcy;&amp;acy;&amp;rcy;&amp;tcy;&amp;icy;&amp;ncy;&amp;kcy;&amp;acy;&amp;mcy;: &amp;Pcy;&amp;rcy;&amp;ocy;&amp;fcy;&amp;iecy;&amp;scy;&amp;scy;&amp;icy;&amp;icy; &amp;Lcy;&amp;acy;&amp;bcy;&amp;icy;&amp;rcy;&amp;icy;&amp;ncy;&amp;tcy; - &amp;kcy;&amp;ncy;&amp;icy;&amp;gcy;&amp;icy;. &amp;Icy;&amp;scy;&amp;tcy;&amp;ocy;&amp;chcy;&amp;ncy;&amp;icy;&amp;kcy;: Lyak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2357430"/>
            <a:ext cx="1619891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&amp;Bcy;&amp;lcy;&amp;ocy;&amp;gcy;&amp;icy; - &amp;Pcy;&amp;rcy;&amp;icy;&amp;vcy;&amp;iecy;&amp;tcy;.&amp;rcy;&amp;ucy; - &amp;Icy;&amp;ncy;&amp;tcy;&amp;iecy;&amp;rcy;&amp;iecy;&amp;scy;&amp;ycy; &amp;icy; &amp;ocy;&amp;bcy;&amp;scy;&amp;ucy;&amp;zhcy;&amp;dcy;&amp;iecy;&amp;ncy;&amp;icy;&amp;yacy; &amp;pcy;&amp;ocy;&amp;lcy;&amp;softcy;&amp;zcy;&amp;ocy;&amp;vcy;&amp;acy;&amp;tcy;&amp;iecy;&amp;lcy;&amp;iecy;&amp;jcy; &amp;icy;&amp;ncy;&amp;tcy;&amp;iecy;&amp;rcy;&amp;ncy;&amp;iecy;&amp;tcy; &amp;dcy;&amp;ncy;&amp;iecy;&amp;vcy;&amp;ncy;&amp;icy;&amp;kcy;&amp;ocy;&amp;vcy; &amp;ncy;&amp;acy; &amp;Pcy;&amp;rcy;&amp;icy;&amp;vcy;&amp;iecy;&amp;tcy;.&amp;rcy;&amp;ucy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2357430"/>
            <a:ext cx="2309862" cy="230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&amp;Scy;&amp;ocy;&amp;ocy;&amp;bcy;&amp;shchcy;&amp;iecy;&amp;ncy;&amp;icy;&amp;yacy; &amp;ncy;&amp;acy; &amp;fcy;&amp;ocy;&amp;rcy;&amp;ucy;&amp;mcy;&amp;iecy; &amp;ocy;&amp;tcy; &amp;Lcy;&amp;acy;&amp;vcy;&amp;acy; - &amp;Fcy;&amp;ocy;&amp;rcy;&amp;ucy;&amp;mcy; &amp;ncy;&amp;acy; &amp;Mcy;&amp;acy;&amp;mcy;&amp;ucy;&amp;scy;&amp;icy;&amp;kcy;.&amp;rcy;&amp;ucy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4714884"/>
            <a:ext cx="2546419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&amp;Kcy;&amp;ocy;&amp;ncy;&amp;tcy;&amp;acy;&amp;kcy;&amp;tcy;&amp;ycy; &amp;Pcy;&amp;rcy;&amp;acy;&amp;vcy;&amp;ocy;&amp;scy;&amp;lcy;&amp;acy;&amp;vcy;&amp;ncy;&amp;ycy;&amp;jcy; &amp;pcy;&amp;scy;&amp;icy;&amp;khcy;&amp;ocy;&amp;lcy;&amp;ocy;&amp;gcy; &amp;rcy;&amp;iecy;&amp;kcy;&amp;ocy;&amp;mcy;&amp;iecy;&amp;ncy;&amp;dcy;&amp;ucy;&amp;iecy;&amp;tcy;.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8992" y="4786298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Acy;&amp;ncy;&amp;acy;&amp;lcy;&amp;icy;&amp;tcy;&amp;icy;&amp;kcy;&amp;acy;, &amp;pcy;&amp;ocy;&amp;lcy;&amp;icy;&amp;tcy;&amp;icy;&amp;kcy;&amp;acy;, &amp;pcy;&amp;rcy;&amp;acy;&amp;vcy;&amp;ocy;, &amp;icy;&amp;ncy;&amp;fcy;&amp;ocy;&amp;rcy;&amp;mcy;&amp;acy;&amp;tscy;&amp;icy;&amp;yacy;, &amp;rcy;&amp;acy;&amp;zcy;&amp;vcy;&amp;lcy;&amp;iecy;&amp;chcy;&amp;iecy;&amp;ncy;&amp;icy;&amp;yacy; . - 1 &amp;mcy;&amp;acy;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030" y="714357"/>
            <a:ext cx="8587940" cy="5357850"/>
          </a:xfrm>
          <a:prstGeom prst="round2DiagRect">
            <a:avLst>
              <a:gd name="adj1" fmla="val 16667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Bcy;&amp;lcy;&amp;ocy;&amp;gcy;&amp;icy; - &amp;Pcy;&amp;rcy;&amp;icy;&amp;vcy;&amp;iecy;&amp;tcy;.&amp;rcy;&amp;ucy; - &amp;Icy;&amp;ncy;&amp;tcy;&amp;iecy;&amp;rcy;&amp;iecy;&amp;scy;&amp;ycy; &amp;icy; &amp;ocy;&amp;bcy;&amp;scy;&amp;ucy;&amp;zhcy;&amp;dcy;&amp;iecy;&amp;ncy;&amp;icy;&amp;yacy; &amp;pcy;&amp;ocy;&amp;lcy;&amp;softcy;&amp;zcy;&amp;ocy;&amp;vcy;&amp;acy;&amp;tcy;&amp;iecy;&amp;lcy;&amp;iecy;&amp;jcy; &amp;icy;&amp;ncy;&amp;tcy;&amp;iecy;&amp;rcy;&amp;ncy;&amp;iecy;&amp;tcy; &amp;dcy;&amp;ncy;&amp;iecy;&amp;vcy;&amp;ncy;&amp;icy;&amp;kcy;&amp;ocy;&amp;vcy; &amp;ncy;&amp;acy; &amp;Pcy;&amp;rcy;&amp;icy;&amp;vcy;&amp;iecy;&amp;tcy;.&amp;rcy;&amp;ucy;"/>
          <p:cNvPicPr>
            <a:picLocks noChangeAspect="1" noChangeArrowheads="1"/>
          </p:cNvPicPr>
          <p:nvPr/>
        </p:nvPicPr>
        <p:blipFill>
          <a:blip r:embed="rId3"/>
          <a:srcRect r="2041" b="8843"/>
          <a:stretch>
            <a:fillRect/>
          </a:stretch>
        </p:blipFill>
        <p:spPr bwMode="auto">
          <a:xfrm>
            <a:off x="1000100" y="47568"/>
            <a:ext cx="6858048" cy="6381828"/>
          </a:xfrm>
          <a:prstGeom prst="flowChartMagneticDisk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Scy;&amp;ocy;&amp;ocy;&amp;bcy;&amp;shchcy;&amp;iecy;&amp;ncy;&amp;icy;&amp;yacy; &amp;ncy;&amp;acy; &amp;fcy;&amp;ocy;&amp;rcy;&amp;ucy;&amp;mcy;&amp;iecy; &amp;ocy;&amp;tcy; &amp;Lcy;&amp;acy;&amp;vcy;&amp;acy; - &amp;Fcy;&amp;ocy;&amp;rcy;&amp;ucy;&amp;mcy; &amp;ncy;&amp;acy; &amp;Mcy;&amp;acy;&amp;mcy;&amp;ucy;&amp;scy;&amp;icy;&amp;kcy;.&amp;rcy;&amp;ucy;"/>
          <p:cNvPicPr>
            <a:picLocks noChangeAspect="1" noChangeArrowheads="1"/>
          </p:cNvPicPr>
          <p:nvPr/>
        </p:nvPicPr>
        <p:blipFill>
          <a:blip r:embed="rId3"/>
          <a:srcRect l="928" b="9633"/>
          <a:stretch>
            <a:fillRect/>
          </a:stretch>
        </p:blipFill>
        <p:spPr bwMode="auto">
          <a:xfrm>
            <a:off x="1000100" y="642918"/>
            <a:ext cx="7623481" cy="5072098"/>
          </a:xfrm>
          <a:prstGeom prst="doubleWav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Scy;&amp;tcy;&amp;ocy;&amp;kcy;&amp;ocy;&amp;vcy;&amp;ycy;&amp;iecy; &amp;vcy;&amp;iecy;&amp;kcy;&amp;tcy;&amp;ocy;&amp;rcy;&amp;ncy;&amp;ycy;&amp;iecy; &amp;icy;&amp;zcy;&amp;ocy;&amp;bcy;&amp;rcy;&amp;acy;&amp;zhcy;&amp;iecy;&amp;ncy;&amp;icy;&amp;yacy; Designer Depositpho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928670"/>
            <a:ext cx="6715172" cy="562033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rcy;&amp;ocy;&amp;fcy;&amp;iecy;&amp;scy;&amp;scy;&amp;icy;&amp;icy; &amp;vcy; &amp;kcy;&amp;acy;&amp;rcy;&amp;tcy;&amp;icy;&amp;ncy;&amp;kcy;&amp;acy;&amp;khcy; &amp;dcy;&amp;lcy;&amp;yacy; &amp;dcy;&amp;iecy;&amp;tcy;&amp;iecy;&amp;jcy;. - 24 May 2013 - Blog - Kip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57166"/>
            <a:ext cx="4236635" cy="623179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Vcy;&amp;acy;&amp;gcy;&amp;ocy;&amp;ncy;&amp;ocy;&amp;vcy;&amp;ocy;&amp;zhcy;&amp;acy;&amp;tcy;&amp;ycy;&amp;iecy; 3 &amp;rcy;&amp;iecy;&amp;jcy;&amp;khcy;&amp;acy; (Schaffnerinnen) :: 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082" y="285728"/>
            <a:ext cx="4381836" cy="6357958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ocy;&amp;rcy;&amp;tcy;&amp;ncy;&amp;ocy;&amp;jcy; &amp;Bcy;&amp;iecy;&amp;scy;&amp;pcy;&amp;lcy;&amp;acy;&amp;tcy;&amp;ncy;&amp;ycy;&amp;iecy; &amp;fcy;&amp;ocy;&amp;tcy;&amp;ocy; &amp;icy; &amp;vcy;&amp;iecy;&amp;kcy;&amp;tcy;&amp;ocy;&amp;r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85794"/>
            <a:ext cx="7178928" cy="536699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14</Words>
  <Application>Microsoft Office PowerPoint</Application>
  <PresentationFormat>Экран (4:3)</PresentationFormat>
  <Paragraphs>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ВСЕМ</dc:creator>
  <cp:lastModifiedBy>ВСЕМ</cp:lastModifiedBy>
  <cp:revision>2</cp:revision>
  <dcterms:created xsi:type="dcterms:W3CDTF">2015-03-09T11:40:34Z</dcterms:created>
  <dcterms:modified xsi:type="dcterms:W3CDTF">2015-03-09T12:40:37Z</dcterms:modified>
</cp:coreProperties>
</file>