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83" r:id="rId3"/>
    <p:sldId id="267" r:id="rId4"/>
    <p:sldId id="270" r:id="rId5"/>
    <p:sldId id="272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87" r:id="rId14"/>
    <p:sldId id="289" r:id="rId15"/>
    <p:sldId id="261" r:id="rId16"/>
    <p:sldId id="282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6605" autoAdjust="0"/>
    <p:restoredTop sz="36808" autoAdjust="0"/>
  </p:normalViewPr>
  <p:slideViewPr>
    <p:cSldViewPr>
      <p:cViewPr>
        <p:scale>
          <a:sx n="70" d="100"/>
          <a:sy n="70" d="100"/>
        </p:scale>
        <p:origin x="-1104" y="-4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4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54C3F-8F9C-4AB9-9D53-F8D2755C93AF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FE69B-548F-436D-8E75-4343AD385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Тематический электронный ресурс – сценарий внеклассного мероприятия для обучающихся старших классов общеобразовательных учреждений, колледжей посвящен актуальной теме 2016 года – перекрёстному году Греции и России.</a:t>
            </a:r>
          </a:p>
          <a:p>
            <a:pPr algn="just"/>
            <a:r>
              <a:rPr lang="ru-RU" i="1" dirty="0" smtClean="0"/>
              <a:t>Цель внеклассного мероприятия</a:t>
            </a:r>
            <a:r>
              <a:rPr lang="ru-RU" dirty="0" smtClean="0"/>
              <a:t>: познакомить обучающихся с различными направлениями сотрудничества между Грецией и Россией в сфере культуры, образования, политики, туризма, религии.</a:t>
            </a:r>
          </a:p>
          <a:p>
            <a:pPr algn="just"/>
            <a:r>
              <a:rPr lang="ru-RU" dirty="0" smtClean="0"/>
              <a:t> 2016-й год официально объявлен перекрёстным годом Греции и России. Цель такого масштабного международного мероприятия - укрепление сотрудничества между странами. В рамках «года» реализуется обширная программа на территории обеих стран в сфере образования, науки, политики, экономики, туризма, спорта и религии, но культурное направление является приоритетным. Старт перекрестному году России и Греции был дан в Москве 15 января 2016 год а президентами двух стран Владимиром Путиным и </a:t>
            </a:r>
            <a:r>
              <a:rPr lang="ru-RU" dirty="0" err="1" smtClean="0"/>
              <a:t>Прокописом</a:t>
            </a:r>
            <a:r>
              <a:rPr lang="ru-RU" dirty="0" smtClean="0"/>
              <a:t> </a:t>
            </a:r>
            <a:r>
              <a:rPr lang="ru-RU" dirty="0" err="1" smtClean="0"/>
              <a:t>Павлопулосом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Посещение Афин будет неполным без «паломничества» в </a:t>
            </a:r>
            <a:r>
              <a:rPr lang="ru-RU" b="1" i="1" dirty="0" smtClean="0"/>
              <a:t>Акрополь,</a:t>
            </a:r>
            <a:r>
              <a:rPr lang="ru-RU" dirty="0" smtClean="0"/>
              <a:t> который по праву считается визитной карточкой города, настоящей Меккой для туристов со всего мира. Акрополь в полной мере сохраняет статус одного из величайших чудес света, некогда присвоенный ему ЮНЕСКО. Его название означает «высокий город». Оно также обозначает «цитадель», чем, собственно, и являлся Акрополь в бронзовом веке и в микенскую эпоху. Здесь время замирает, оно застыло в безупречном изяществе архитектурных форм. Все здесь выглядит величественно и поражает своим размахом и монументальностью, свидетельствуя о высоком уровне развития культуры древних греков и на протяжении столетий оставаясь образцом мирового зодчества.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Центральное место на Акрополе занимает величественный храм богини Афины знаменитый Парфенон, исторический храм Афины, который считается самым совершенным сооружением греческой античности. За свою историю Парфенон был и христианским храмом, и мусульманской мечетью, и пороховым складом, и лишь в XIX в. началась реставрация этого уникального памятника, длящаяся до сих пор.</a:t>
            </a:r>
          </a:p>
          <a:p>
            <a:pPr algn="just"/>
            <a:r>
              <a:rPr lang="ru-RU" dirty="0" smtClean="0"/>
              <a:t>Главным украшением храма была статуя Афины </a:t>
            </a:r>
            <a:r>
              <a:rPr lang="ru-RU" dirty="0" err="1" smtClean="0"/>
              <a:t>Парфенос</a:t>
            </a:r>
            <a:r>
              <a:rPr lang="ru-RU" dirty="0" smtClean="0"/>
              <a:t> из слоновой кости и золота. скульптора Фидия. Это творение Фидия оставалось на своем месте более тысячи лет, но приблизительно в V веке до нашей эры статуя была увезена в Константинополь, где позже была утеряна. На переднем плане находилась бронзовая статуя Афины </a:t>
            </a:r>
            <a:r>
              <a:rPr lang="ru-RU" dirty="0" err="1" smtClean="0"/>
              <a:t>Промахос</a:t>
            </a:r>
            <a:r>
              <a:rPr lang="ru-RU" i="1" dirty="0" smtClean="0"/>
              <a:t> </a:t>
            </a:r>
            <a:r>
              <a:rPr lang="ru-RU" dirty="0" smtClean="0"/>
              <a:t>высотой девять метров, с копьем и щитом. Говорят, что моряки могли видеть гребень ее шлема и позолоченный кончик копья, сверкавшего на солнце, едва зайдя в </a:t>
            </a:r>
            <a:r>
              <a:rPr lang="ru-RU" dirty="0" err="1" smtClean="0"/>
              <a:t>Саронический</a:t>
            </a:r>
            <a:r>
              <a:rPr lang="ru-RU" dirty="0" smtClean="0"/>
              <a:t> залив.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На юго-восточном склоне афинского Акрополя  располагается Театр Диониса –  один из самых древних театров в мире. Это гигантское сооружение на 17 000 мест, построенное в V-IV веках до н.э., видело трагедии </a:t>
            </a:r>
            <a:r>
              <a:rPr lang="ru-RU" dirty="0" err="1" smtClean="0"/>
              <a:t>Софокла</a:t>
            </a:r>
            <a:r>
              <a:rPr lang="ru-RU" dirty="0" smtClean="0"/>
              <a:t>, Эсхила и Еврипида и комедии Аристофана. По сути, это колыбель западного театрального искусства. Начиная с IV века здесь собиралась городская ассамблея.</a:t>
            </a:r>
          </a:p>
          <a:p>
            <a:pPr algn="just"/>
            <a:r>
              <a:rPr lang="ru-RU" dirty="0" smtClean="0"/>
              <a:t>На южном склоне Акрополя находится древний каменный театр, известный как Одеон </a:t>
            </a:r>
            <a:r>
              <a:rPr lang="ru-RU" dirty="0" err="1" smtClean="0"/>
              <a:t>Герода</a:t>
            </a:r>
            <a:r>
              <a:rPr lang="ru-RU" dirty="0" smtClean="0"/>
              <a:t> Аттического (</a:t>
            </a:r>
            <a:r>
              <a:rPr lang="ru-RU" dirty="0" err="1" smtClean="0"/>
              <a:t>Иродион</a:t>
            </a:r>
            <a:r>
              <a:rPr lang="ru-RU" dirty="0" smtClean="0"/>
              <a:t>). Построен он был в 161 году н.э. афинским магнатом </a:t>
            </a:r>
            <a:r>
              <a:rPr lang="ru-RU" dirty="0" err="1" smtClean="0"/>
              <a:t>Геродом</a:t>
            </a:r>
            <a:r>
              <a:rPr lang="ru-RU" dirty="0" smtClean="0"/>
              <a:t> Аттиком в честь своей покойной супруги </a:t>
            </a:r>
            <a:r>
              <a:rPr lang="ru-RU" dirty="0" err="1" smtClean="0"/>
              <a:t>Региллы</a:t>
            </a:r>
            <a:r>
              <a:rPr lang="ru-RU" dirty="0" smtClean="0"/>
              <a:t>. Одеон рассчитан на 5000 зрителей и дошёл до нас в почти первозданном виде. В настоящее время одеон, поражающий своей великолепной акустикой, является одной из главных сценических площадок ежегодного Афинского фестиваля, проходящего в столице Греции с июня по сентябрь.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ru-RU" dirty="0" smtClean="0"/>
              <a:t>Полуостров Пелопоннес</a:t>
            </a:r>
            <a:r>
              <a:rPr lang="ru-RU" b="1" dirty="0" smtClean="0"/>
              <a:t> </a:t>
            </a:r>
            <a:r>
              <a:rPr lang="ru-RU" dirty="0" smtClean="0"/>
              <a:t>по оценке экспертов знаменитого туристического путеводителя. </a:t>
            </a:r>
            <a:r>
              <a:rPr lang="ru-RU" dirty="0" err="1" smtClean="0"/>
              <a:t>Lonely</a:t>
            </a:r>
            <a:r>
              <a:rPr lang="ru-RU" dirty="0" smtClean="0"/>
              <a:t> </a:t>
            </a:r>
            <a:r>
              <a:rPr lang="ru-RU" dirty="0" err="1" smtClean="0"/>
              <a:t>Planet</a:t>
            </a:r>
            <a:r>
              <a:rPr lang="ru-RU" dirty="0" smtClean="0"/>
              <a:t> назван одним из лучших туристических европейских направлений 2016 года. «Район располагает множеством археологических памятников, таких как Олимпия, Микены и </a:t>
            </a:r>
            <a:r>
              <a:rPr lang="ru-RU" dirty="0" err="1" smtClean="0"/>
              <a:t>Мистрас</a:t>
            </a:r>
            <a:r>
              <a:rPr lang="ru-RU" b="1" dirty="0" smtClean="0"/>
              <a:t>,</a:t>
            </a:r>
            <a:r>
              <a:rPr lang="ru-RU" dirty="0" smtClean="0"/>
              <a:t> которые «разбросаны» среди богатых пейзажей полуострова, состоящих из деревень, моря и гор. Пелопоннес является идеальным местом, где можно войти в контакт с традиционным образом жизни греков, с впечатляющей историей и вдохновляющими пейзажами Греции».</a:t>
            </a:r>
          </a:p>
          <a:p>
            <a:pPr algn="just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dirty="0" smtClean="0"/>
              <a:t>  Самые </a:t>
            </a:r>
            <a:r>
              <a:rPr lang="ru-RU" dirty="0" smtClean="0"/>
              <a:t>популярные курорты Греции расположены на островах</a:t>
            </a:r>
            <a:r>
              <a:rPr lang="ru-RU" b="1" dirty="0" smtClean="0"/>
              <a:t> — </a:t>
            </a:r>
            <a:r>
              <a:rPr lang="ru-RU" dirty="0" smtClean="0"/>
              <a:t>Родос, Корфу, Кос, Крит, </a:t>
            </a:r>
            <a:r>
              <a:rPr lang="ru-RU" dirty="0" err="1" smtClean="0"/>
              <a:t>Халкидики</a:t>
            </a:r>
            <a:r>
              <a:rPr lang="ru-RU" dirty="0" smtClean="0"/>
              <a:t>, </a:t>
            </a:r>
            <a:r>
              <a:rPr lang="ru-RU" dirty="0" err="1" smtClean="0"/>
              <a:t>Хиос</a:t>
            </a:r>
            <a:r>
              <a:rPr lang="ru-RU" dirty="0" smtClean="0"/>
              <a:t>, </a:t>
            </a:r>
            <a:r>
              <a:rPr lang="ru-RU" dirty="0" err="1" smtClean="0"/>
              <a:t>Самос</a:t>
            </a:r>
            <a:r>
              <a:rPr lang="ru-RU" dirty="0" smtClean="0"/>
              <a:t>, </a:t>
            </a:r>
            <a:r>
              <a:rPr lang="ru-RU" dirty="0" err="1" smtClean="0"/>
              <a:t>Миконос</a:t>
            </a:r>
            <a:r>
              <a:rPr lang="ru-RU" dirty="0" smtClean="0"/>
              <a:t>, </a:t>
            </a:r>
            <a:r>
              <a:rPr lang="ru-RU" dirty="0" err="1" smtClean="0"/>
              <a:t>Санторини</a:t>
            </a:r>
            <a:r>
              <a:rPr lang="ru-RU" dirty="0" smtClean="0"/>
              <a:t>. Остров Родос</a:t>
            </a:r>
            <a:r>
              <a:rPr lang="ru-RU" b="1" dirty="0" smtClean="0"/>
              <a:t> </a:t>
            </a:r>
            <a:r>
              <a:rPr lang="ru-RU" dirty="0" smtClean="0"/>
              <a:t>притягивает своей природой, историей, архитектурой. Этот остров знаменитого Колосса Родосского – включенного в список семи чудес света. Остров Корфу признан самым зеленым  и романтическим островом Греции. Остров Крит</a:t>
            </a:r>
            <a:r>
              <a:rPr lang="ru-RU" b="1" dirty="0" smtClean="0"/>
              <a:t> </a:t>
            </a:r>
            <a:r>
              <a:rPr lang="ru-RU" dirty="0" smtClean="0"/>
              <a:t>— самый живописный и большой </a:t>
            </a:r>
            <a:r>
              <a:rPr lang="ru-RU" b="0" dirty="0" smtClean="0"/>
              <a:t>остров, </a:t>
            </a:r>
            <a:r>
              <a:rPr lang="ru-RU" dirty="0" smtClean="0"/>
              <a:t>главной достопримечательностью которого являются Голубые пещеры. Согласно легенде Голубые пещеры сотворил сам Бог в последний день создания земли. Он бросил в эти воды чудесный камень, из которого они и появились. Неповторимая архитектура, выраженная в небольших домиках, раскрашенных в голубые, синие и белые цвета в сочетании с живыми цветами в горшочках – давно уже стали визитной карточкой райского отдыха в Греции на Острове </a:t>
            </a:r>
            <a:r>
              <a:rPr lang="ru-RU" dirty="0" err="1" smtClean="0"/>
              <a:t>Санторини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Представители министерств и ведомств Греции не скрывают, что хотели бы использовать перекрестный год для восстановления полноценных торговых связей с Россией, которые практически заморожены из-за эмбарго и санкций. Для преодоления </a:t>
            </a:r>
            <a:r>
              <a:rPr lang="ru-RU" dirty="0" err="1" smtClean="0"/>
              <a:t>санкционных</a:t>
            </a:r>
            <a:r>
              <a:rPr lang="ru-RU" dirty="0" smtClean="0"/>
              <a:t> сложностей Греция и Россия движется к созданию совместных предприятий, которые будут заниматься производством сельхозпродукции глубокой переработки, в перспективе – сотрудничество в области </a:t>
            </a:r>
            <a:r>
              <a:rPr lang="ru-RU" dirty="0" err="1" smtClean="0"/>
              <a:t>аквакультуры</a:t>
            </a:r>
            <a:r>
              <a:rPr lang="ru-RU" dirty="0" smtClean="0"/>
              <a:t>. Эти СП будут действовать и на территории России, и на территории Греции. Они призваны решить двойную проблему: с одной стороны, найти способы поставок греческих товаров на российский рынок, а с другой стороны - соответствовать политике российского правительства в части </a:t>
            </a:r>
            <a:r>
              <a:rPr lang="ru-RU" dirty="0" err="1" smtClean="0"/>
              <a:t>импортозамещения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Несмотря на сложные экономические и политические события, духовное и культурное наследие остаются важнейшими факторами, объединяющими Грецию и Россию. Масштабные планы перекрестного 2016 года направлены на всестороннее развитие и укрепление отношений не только двух государств, но и народов -русских и греков, которые по своей ментальности понимают друг друга лучше многих других народов.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Логотип состоит из пяти цветовых акцентов в национальных цветах двух стран (синий, голубой, красный), устремленных вверх, один из которых образует виток, у основания прописана дата 2016, которая также окрашена в цвета Года. Логотип создан с основой на архитектурные элементы, присущие обеим странам: с использованием капители ионического ордера и знаменитых луковичных куполов храма Василия Блаженного в Москве, символизирующий собой исторические связи России и Греции, отражая в себе стремление к развитию и упрочению отношений между двумя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народами.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27-28 мая Президент России Владимир Путин </a:t>
            </a:r>
            <a:r>
              <a:rPr lang="ru-RU" dirty="0" smtClean="0"/>
              <a:t>совершил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двухдневный визит в Грецию, где провел переговоры с греческим руководством. В ходе своих встреч лидеры обсудили ключевые вопросы двустороннего торгово-экономического и инвестиционного взаимодействия, включая реализацию совместных проектов в сферах энергетики и транспорта, и подписали политическую декларацию об укреплении отношений двух стран. Особое внимание было уделено культурно-гуманитарному сотрудничеству в контексте перекрестных годов России и Греции.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Особое внимание будет уделено культурно-гуманитарному сотрудничеству в контексте перекрестного года России и Греции в праздновании тысячелетия присутствия русского монашества на Святой горе Афон. Официально празднование юбилея началось с торжественных богослужений на Афоне 18-20 мая 2016 года в честь дня памяти преподобных Антония Киево-Печерского, Нила </a:t>
            </a:r>
            <a:r>
              <a:rPr lang="ru-RU" dirty="0" err="1" smtClean="0"/>
              <a:t>Сорского</a:t>
            </a:r>
            <a:r>
              <a:rPr lang="ru-RU" dirty="0" smtClean="0"/>
              <a:t>, Нила Мироточивого и мученика </a:t>
            </a:r>
            <a:r>
              <a:rPr lang="ru-RU" dirty="0" err="1" smtClean="0"/>
              <a:t>Пахомия</a:t>
            </a:r>
            <a:r>
              <a:rPr lang="ru-RU" dirty="0" smtClean="0"/>
              <a:t> Русина Афонского – русских подвижников, прошедших свой особый духовный путь и положивших начало многовековой традиции монашества в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Культурная </a:t>
            </a:r>
            <a:r>
              <a:rPr lang="ru-RU" dirty="0" smtClean="0"/>
              <a:t>программа перекрестного года России и Греции представлена всевозможными выставками в музеях России. выставка </a:t>
            </a:r>
            <a:r>
              <a:rPr lang="ru-RU" b="1" i="1" dirty="0" smtClean="0"/>
              <a:t>«Греческое золото»,</a:t>
            </a:r>
            <a:r>
              <a:rPr lang="ru-RU" dirty="0" smtClean="0"/>
              <a:t> которую украсили античные золотые монеты, впервые представленные посетителям. В экспозицию выставки </a:t>
            </a:r>
            <a:r>
              <a:rPr lang="ru-RU" b="1" i="1" dirty="0" smtClean="0"/>
              <a:t>«Византия в течение веков</a:t>
            </a:r>
            <a:r>
              <a:rPr lang="ru-RU" i="1" dirty="0" smtClean="0"/>
              <a:t>» </a:t>
            </a:r>
            <a:r>
              <a:rPr lang="ru-RU" dirty="0" smtClean="0"/>
              <a:t>в Эрмитаже войдут фрагменты мозаик и фресок, иконы, манускрипты и скульптуры, которые датируются с древности до 17-го века. Завершением выставки станут работы знаменитого художника Эль Греко. На выставке современного греческого искусства </a:t>
            </a:r>
            <a:r>
              <a:rPr lang="ru-RU" b="1" i="1" dirty="0" smtClean="0"/>
              <a:t>«Идентичность и различие</a:t>
            </a:r>
            <a:r>
              <a:rPr lang="ru-RU" b="1" dirty="0" smtClean="0"/>
              <a:t>»</a:t>
            </a:r>
            <a:r>
              <a:rPr lang="ru-RU" dirty="0" smtClean="0"/>
              <a:t> посетители увидят произведения из частных и государственных коллекций, созданные в XX веке. Закроется год Греции в России выставкой - </a:t>
            </a:r>
            <a:r>
              <a:rPr lang="ru-RU" b="1" i="1" dirty="0" smtClean="0"/>
              <a:t>«Боги и герои» </a:t>
            </a:r>
            <a:r>
              <a:rPr lang="ru-RU" dirty="0" smtClean="0"/>
              <a:t>в Историческом музее, на которой будут представлены экспонаты, посвященные легендам и мифам древней Греции.</a:t>
            </a:r>
          </a:p>
          <a:p>
            <a:pPr algn="just"/>
            <a:r>
              <a:rPr lang="ru-RU" dirty="0" smtClean="0"/>
              <a:t>В Греции состоятся выставки из коллекции Эрмитажа, Русского музея, музея Андрея Рублева, музея Большого театра.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692696" y="4355976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тки 2"/>
          <p:cNvSpPr txBox="1">
            <a:spLocks/>
          </p:cNvSpPr>
          <p:nvPr/>
        </p:nvSpPr>
        <p:spPr>
          <a:xfrm>
            <a:off x="692696" y="4283968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тки 2"/>
          <p:cNvSpPr txBox="1">
            <a:spLocks/>
          </p:cNvSpPr>
          <p:nvPr/>
        </p:nvSpPr>
        <p:spPr>
          <a:xfrm>
            <a:off x="764704" y="4283968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 греческих Салониках 12-15 мая прошла 13-я Международная книжная выставка, на которой Россия в рамках перекрестного года Греция - Россия принималась как почетный гость. Российский стенд представил обширную программу, объединенную девизом «Культура через литературу». В программу российского стенда вошли встречи с русскими писателями и режиссерами, научные лекции, мастер-классы и мини-курсы по русскому языку от Института русского языка им. А.С. Пушкина, демонстрация современных российских кинолент, основанных на классических произведениях русской литературы. Одним из центральных мероприятий программы стал совместный русско-греческий поэтический вечер «</a:t>
            </a:r>
            <a:r>
              <a:rPr lang="ru-RU" dirty="0" err="1" smtClean="0"/>
              <a:t>Кавафис</a:t>
            </a:r>
            <a:r>
              <a:rPr lang="ru-RU" dirty="0" smtClean="0"/>
              <a:t>, Бродский и другие».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 греческих Салониках 12-15 мая прошла 13-я Международная книжная выставка, на которой Россия в рамках перекрестного года Греция - Россия принималась как почетный гость. Российский стенд представил обширную программу, объединенную девизом «Культура через литературу». В программу российского стенда вошли встречи с русскими писателями и режиссерами, научные лекции, мастер-классы и мини-курсы по русскому языку от Института русского языка им. А.С. Пушкина, демонстрация современных российских кинолент, основанных на классических произведениях русской литературы. Одним из центральных мероприятий программы стал совместный русско-греческий поэтический вечер «</a:t>
            </a:r>
            <a:r>
              <a:rPr lang="ru-RU" dirty="0" err="1" smtClean="0"/>
              <a:t>Кавафис</a:t>
            </a:r>
            <a:r>
              <a:rPr lang="ru-RU" dirty="0" smtClean="0"/>
              <a:t>, Бродский и другие».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Теме туризма греческие власти уделяют не меньшее внимание, чем культурному обмену между нашими странами. Для российских отдыхающих Греция всегда будет сокровищницей культурного, интеллектуального и природного наследия, а для паломников –  жемчужиной древнего христианства. Греция может удовлетворить спрос российского туриста в различных сегментах и ценовых категориях - от дешевого до дорогого, от религиозного до исторического и культурного.</a:t>
            </a:r>
          </a:p>
          <a:p>
            <a:pPr algn="just"/>
            <a:r>
              <a:rPr lang="ru-RU" b="1" i="1" dirty="0" smtClean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ru-RU" b="1" i="1" dirty="0" smtClean="0"/>
              <a:t> </a:t>
            </a:r>
            <a:r>
              <a:rPr lang="ru-RU" dirty="0" smtClean="0"/>
              <a:t>Столица Греции – город Афины, который является историческим и культурным центром страны. Назван город в честь знаменитой древнегреческой богини мудрости и войны, которая считается его покровительницей. Афины – колыбель величайшей цивилизации, город, окутанный легендами, пришедшими из глубины веков. Богатейшая история Афин, красота и самобытность городских улиц и площадей – все это вызывает огромный интерес к греческой столице у туристов.</a:t>
            </a:r>
          </a:p>
          <a:p>
            <a:pPr algn="just"/>
            <a:r>
              <a:rPr lang="ru-RU" dirty="0" smtClean="0"/>
              <a:t>Одной из достопримечательностей Афин является </a:t>
            </a:r>
            <a:r>
              <a:rPr lang="ru-RU" i="1" dirty="0" smtClean="0"/>
              <a:t>Храм Зевса-Олимпийца,</a:t>
            </a:r>
            <a:r>
              <a:rPr lang="ru-RU" dirty="0" smtClean="0"/>
              <a:t> который был самым большим в античной Греции. </a:t>
            </a:r>
            <a:r>
              <a:rPr lang="ru-RU" i="1" dirty="0" err="1" smtClean="0"/>
              <a:t>Плака</a:t>
            </a:r>
            <a:r>
              <a:rPr lang="ru-RU" i="1" dirty="0" smtClean="0"/>
              <a:t> </a:t>
            </a:r>
            <a:r>
              <a:rPr lang="ru-RU" dirty="0" smtClean="0"/>
              <a:t>- старейший жилой квартал. Здесь сохранились памятники античной, византийских эпох городской истории. Агора -  в древности здесь был центр светской и общественной жизни, важнейшее место торговли и предпринимательства, театральная сцена для греческой драмы. </a:t>
            </a:r>
            <a:r>
              <a:rPr lang="ru-RU" i="1" dirty="0" smtClean="0"/>
              <a:t>Византийский и Христианский музей</a:t>
            </a:r>
            <a:r>
              <a:rPr lang="ru-RU" dirty="0" smtClean="0"/>
              <a:t> - один из наиболее известных музеев столицы Греции. Здесь можно увидеть более 25 тысяч интереснейших экспонатов византийского и христианского искусства.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E69B-548F-436D-8E75-4343AD3859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jpeg"/><Relationship Id="rId7" Type="http://schemas.openxmlformats.org/officeDocument/2006/relationships/hyperlink" Target="http://www.smileplanet.ru/upload/iblock/c94/10_af-parf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3.jpeg"/><Relationship Id="rId10" Type="http://schemas.openxmlformats.org/officeDocument/2006/relationships/image" Target="../media/image45.jpeg"/><Relationship Id="rId4" Type="http://schemas.openxmlformats.org/officeDocument/2006/relationships/image" Target="../media/image7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7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7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7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>
              <a:buNone/>
            </a:pPr>
            <a:endParaRPr lang="ru-RU" dirty="0" smtClean="0"/>
          </a:p>
          <a:p>
            <a:pPr algn="l"/>
            <a:endParaRPr lang="ru-R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Греция в зеркале современности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Содержимое 3" descr="http://www.salonika.ru/images/blog/2016/russia-greece-year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56792"/>
            <a:ext cx="381642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7504" y="5085184"/>
            <a:ext cx="8856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объявлен  перекрёстным годом Греции и России.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 такого масштабного международного мероприятия - укрепление сотрудничества между странами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Парфенон в Афинах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2286000" cy="1698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extrip.ru/img/photo/f/greece/santorini/santorini_9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429000"/>
            <a:ext cx="223224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Афинский акрополь фото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124744"/>
            <a:ext cx="223547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s://rugr.gr/images/resized/680X436/stories/2016/05/afisha/afo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429000"/>
            <a:ext cx="2304256" cy="154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Акрополь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512" y="5589240"/>
            <a:ext cx="8784976" cy="1152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Акрополь по праву считается визитной карточкой города, настоящей Меккой для туристов со всего мира и сохраняет статус одного из величайших чудес света, на протяжении столетий оставаясь образцом мирового зодчества.</a:t>
            </a:r>
          </a:p>
          <a:p>
            <a:pPr algn="ctr">
              <a:buNone/>
            </a:pP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rcnk.gr/images/2016/%D1%84%D0%B5%D0%B2%D1%80%D0%B0%D0%BB%D1%8C/320x480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://easytour.by/sites/default/files/acropolis-of-athens-h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020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arthen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556792"/>
            <a:ext cx="157863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Парфенон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131840" y="1052736"/>
            <a:ext cx="4464496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Центральное место на Акрополе занимает величественный храм богини Афины знаменитый Парфенон, который считается самым совершенным сооружением греческой античности.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Главным украшением храма была статуя Афины 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Парфенос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dirty="0" smtClean="0">
                <a:solidFill>
                  <a:schemeClr val="bg1"/>
                </a:solidFill>
              </a:rPr>
              <a:t>На </a:t>
            </a:r>
            <a:r>
              <a:rPr lang="ru-RU" sz="2200" b="1" dirty="0" smtClean="0">
                <a:solidFill>
                  <a:schemeClr val="bg1"/>
                </a:solidFill>
              </a:rPr>
              <a:t>На переднем плане находилась бронзовая статуя Афины </a:t>
            </a:r>
            <a:r>
              <a:rPr lang="ru-RU" sz="2200" b="1" dirty="0" err="1" smtClean="0">
                <a:solidFill>
                  <a:schemeClr val="bg1"/>
                </a:solidFill>
              </a:rPr>
              <a:t>Промахос</a:t>
            </a:r>
            <a:r>
              <a:rPr lang="ru-RU" sz="2200" b="1" dirty="0" smtClean="0">
                <a:solidFill>
                  <a:schemeClr val="bg1"/>
                </a:solidFill>
              </a:rPr>
              <a:t> с копьем и щитом.</a:t>
            </a:r>
          </a:p>
          <a:p>
            <a:pPr>
              <a:buNone/>
            </a:pP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rcnk.gr/images/2016/%D1%84%D0%B5%D0%B2%D1%80%D0%B0%D0%BB%D1%8C/320x480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арфенон в Афинах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316835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parfen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61048"/>
            <a:ext cx="3168352" cy="217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опия статуи Афины Парфенос">
            <a:hlinkClick r:id="rId7" tooltip="&quot;Копия статуи Афины Парфенос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4221088"/>
            <a:ext cx="1475656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turj.ru/images/a/6/a/1/703/dac440ec8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2780928"/>
            <a:ext cx="1597626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ic.pics.livejournal.com/ivanoffworld/70359002/13413/13413_90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5445224"/>
            <a:ext cx="2448272" cy="125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3020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Театры Акрополя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805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Диониса </a:t>
            </a:r>
          </a:p>
          <a:p>
            <a:pPr>
              <a:buNone/>
            </a:pP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самых древних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театров в мире. Это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гигантское сооружение на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17 000 мест, построенное в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V-IV веках до н.э.</a:t>
            </a:r>
          </a:p>
          <a:p>
            <a:pPr algn="ctr">
              <a:buNone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860032" y="1052736"/>
            <a:ext cx="4176464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Одеон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Герода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Аттического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Рассчитан на 5000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зрителей. В настоящее время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одеон  является одной из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главных сценических площадок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ежегодного  Афинского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фестиваля.</a:t>
            </a:r>
          </a:p>
          <a:p>
            <a:endParaRPr lang="ru-RU" dirty="0"/>
          </a:p>
        </p:txBody>
      </p:sp>
      <p:pic>
        <p:nvPicPr>
          <p:cNvPr id="7" name="Рисунок 6" descr="http://rcnk.gr/images/2016/%D1%84%D0%B5%D0%B2%D1%80%D0%B0%D0%BB%D1%8C/320x480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10 удивительных древних театров, которые вы можете посмотреть этим летом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509120"/>
            <a:ext cx="396044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http://img4.tourbina.ru/photos.4/5/7/1/6/3/1536175/big.photo/Akropol-Teatr-Dionis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37112"/>
            <a:ext cx="403244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3020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dirty="0" smtClean="0"/>
              <a:t>  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Полуостров Пелопоннес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rcnk.gr/images/2016/%D1%84%D0%B5%D0%B2%D1%80%D0%B0%D0%BB%D1%8C/320x480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112474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Полуостров назван одним из лучших туристических европейских направлений 2016 года.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Пелопонне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48245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panteon.ru/workdir/files/File/Delphi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132856"/>
            <a:ext cx="285464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68144" y="40050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http://bbplus.travel/_mod_files/ce_images/country_img/greece/content_img/regions/mycenae_regions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653136"/>
            <a:ext cx="28803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95536" y="630932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Мистрас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 descr="http://www.ellada-russia.ru/images/russian/portal/92145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797152"/>
            <a:ext cx="245757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940152" y="63093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Микены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 descr="http://static.tonkosti.ru/images/b/b6/%D0%9F%D1%80%D0%B8%D1%80%D0%BE%D0%B4%D0%B0_%D0%9C%D0%B5%D1%81%D1%81%D0%B8%D0%BD%D0%B8%D0%B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941168"/>
            <a:ext cx="2376264" cy="157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020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Острова Греции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rcnk.gr/images/2016/%D1%84%D0%B5%D0%B2%D1%80%D0%B0%D0%BB%D1%8C/320x480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175448" y="1196752"/>
            <a:ext cx="49685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популярные курорты Греции на островах — Родос, Корфу, Крит,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Миконос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Санторини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притягивают живописной природой, чудесными морскими пляжами, неповторимой архитектурой.</a:t>
            </a:r>
          </a:p>
          <a:p>
            <a:endParaRPr lang="ru-RU" dirty="0"/>
          </a:p>
        </p:txBody>
      </p:sp>
      <p:pic>
        <p:nvPicPr>
          <p:cNvPr id="17" name="Рисунок 16" descr="Карта Курортов Греци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3196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grekomania.ru/images/places/dodecanese/rodos/4857_Castle-Greek-Islan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149080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3.bp.blogspot.com/-XzZTgOQkZfM/UdB_VpeBFwI/AAAAAAAAAAM/-BnPq_Idku8/s1280/ostrov-krit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365104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elitefon.ru/pic/201302/1920x1200/elitefon.ru-3392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437112"/>
            <a:ext cx="295148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020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Торговые связи 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908720"/>
            <a:ext cx="4248472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Для преодоления 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санкционных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сложностей Греция и Россия движутся к созданию совместных предприятий по производству продукции, которые будут действовать на территории России и Греции. </a:t>
            </a:r>
          </a:p>
          <a:p>
            <a:pPr fontAlgn="base">
              <a:buNone/>
            </a:pPr>
            <a:r>
              <a:rPr lang="ru-RU" sz="2800" dirty="0" smtClean="0"/>
              <a:t> </a:t>
            </a:r>
          </a:p>
          <a:p>
            <a:pPr marL="0" indent="0">
              <a:buNone/>
            </a:pPr>
            <a:endParaRPr lang="ru-RU" sz="25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http://rcnk.gr/images/2016/%D1%84%D0%B5%D0%B2%D1%80%D0%B0%D0%BB%D1%8C/320x480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5" descr="http://www.newizv.ru/images/photos/other/20151228140356_IMG_5806-m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453650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www.wayfit.ru/uploads/posts/2015-08/1440600189_sredizemnomorskaya-diet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345638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://www.ellada-russia.ru/images/russian/feta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789040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http://www.pk25.ru/upload_files/images/doska/32_9304_7e295bcc9c687de4562818ce91a3dbe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869160"/>
            <a:ext cx="2304256" cy="153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87749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92899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и культурное наследие, несмотря на сложные экономические и политические события, остаются важнейшими факторами, объединяющими Грецию и Россию. Масштабные планы перекрестного 2016 года направлены на всестороннее развитие и укрепление отношений между нашими народами.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www.salonika.ru/images/blog/2016/russia-greece-ye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12976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Эрехтейо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Греция в зеркале современности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http://rcnk.gr/images/2016/%D1%84%D0%B5%D0%B2%D1%80%D0%B0%D0%BB%D1%8C/320x480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3.bp.blogspot.com/-XzZTgOQkZfM/UdB_VpeBFwI/AAAAAAAAAAM/-BnPq_Idku8/s1280/ostrov-krit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869160"/>
            <a:ext cx="201622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Карта Курортов Греци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852936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anteon.ru/workdir/files/File/Delphi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013176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7749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Autofit/>
          </a:bodyPr>
          <a:lstStyle/>
          <a:p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923928" y="1844824"/>
            <a:ext cx="4968552" cy="40324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2"/>
                </a:solidFill>
              </a:rPr>
              <a:t>Логотип выражает глубину духа двусторонних отношений дружбы, взаимопонимания и сотрудничества между обеими странами</a:t>
            </a:r>
            <a:endParaRPr lang="ru-RU" b="1" dirty="0" smtClean="0">
              <a:solidFill>
                <a:schemeClr val="bg2"/>
              </a:solidFill>
            </a:endParaRP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  <p:pic>
        <p:nvPicPr>
          <p:cNvPr id="13" name="Рисунок 12" descr="http://rcnk.gr/images/2016/%D1%84%D0%B5%D0%B2%D1%80%D0%B0%D0%BB%D1%8C/320x480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45638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://www.pontos-news.gr/sites/default/files/styles/article_main_full/public/article/2016-02/12541017_1515407352089451_225669537665598012_n.jpg?itok=NsqeqdC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933056"/>
            <a:ext cx="460851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 перекрестного года </a:t>
            </a:r>
            <a:b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Греции и России</a:t>
            </a:r>
            <a:endParaRPr lang="ru-RU" sz="4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45"/>
            <a:ext cx="9144000" cy="8950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268760"/>
            <a:ext cx="4644008" cy="3168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27-28 мая 2016 года Владимир Путин совершил двухдневный визит в Грецию, где провел переговоры с греческим руководством. В ходе встреч лидеры подписали политическую декларацию об укреплении отношений двух стран.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cdn.tvc.ru/pictures/o/218/4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3096"/>
            <a:ext cx="3960440" cy="238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cdn.tvc.ru/pictures/o/218/4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424847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rcnk.gr/images/2016/%D1%84%D0%B5%D0%B2%D1%80%D0%B0%D0%BB%D1%8C/320x480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356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1newsmaker.ru/wp-content/uploads/2015/07/1129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93096"/>
            <a:ext cx="41044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3020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365104"/>
            <a:ext cx="4896544" cy="23042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В 2016 году отмечается тысячелетие русского присутствия на Святой горе Афон. Официально празднование юбилея началось с торжественных богослужений в честь дня памяти преподобных Антония Киево-Печерского, Нила </a:t>
            </a:r>
            <a:r>
              <a:rPr lang="ru-RU" sz="2400" b="1" dirty="0" err="1" smtClean="0">
                <a:solidFill>
                  <a:schemeClr val="bg1"/>
                </a:solidFill>
              </a:rPr>
              <a:t>Сорского</a:t>
            </a:r>
            <a:r>
              <a:rPr lang="ru-RU" sz="2400" b="1" dirty="0" smtClean="0">
                <a:solidFill>
                  <a:schemeClr val="bg1"/>
                </a:solidFill>
              </a:rPr>
              <a:t>, Нила Мироточивого и мученика </a:t>
            </a:r>
            <a:r>
              <a:rPr lang="ru-RU" sz="2400" b="1" dirty="0" err="1" smtClean="0">
                <a:solidFill>
                  <a:schemeClr val="bg1"/>
                </a:solidFill>
              </a:rPr>
              <a:t>Пахомия</a:t>
            </a:r>
            <a:r>
              <a:rPr lang="ru-RU" sz="2400" b="1" dirty="0" smtClean="0">
                <a:solidFill>
                  <a:schemeClr val="bg1"/>
                </a:solidFill>
              </a:rPr>
              <a:t> Русина Афонского.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rcnk.gr/images/2016/%D1%84%D0%B5%D0%B2%D1%80%D0%B0%D0%BB%D1%8C/320x480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yareparhia.ru/wp-content/uploads/2012/04/49766.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3960440" cy="249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afonit.info/images/%D0%A1%D0%B2%D1%8F%D1%82%D0%B0%D1%8F_%D0%93%D0%BE%D1%80%D0%B0/Vidi_Afona/AfonGora18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6484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eregovoe.cerkov.ru/files/2014/07/%D0%93%D0%BE%D1%80%D0%B0-%D0%90%D1%84%D0%BE%D0%B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608512" cy="3078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020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user\Desktop\мон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7910">
            <a:off x="3577834" y="1068444"/>
            <a:ext cx="10155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038600" cy="485740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Выставки в России: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«Греческое золото»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«Византия в течение веков»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«Идентичность и различие»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«Боги и герои»</a:t>
            </a:r>
          </a:p>
          <a:p>
            <a:endParaRPr lang="ru-RU" i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316288" cy="485740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 в Греции из коллекции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Эрмитажа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Русского музея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музея Андрея Рублева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музея Большого театра</a:t>
            </a:r>
          </a:p>
          <a:p>
            <a:endParaRPr lang="ru-RU" dirty="0"/>
          </a:p>
        </p:txBody>
      </p:sp>
      <p:pic>
        <p:nvPicPr>
          <p:cNvPr id="7" name="Рисунок 6" descr="http://rcnk.gr/images/2016/%D1%84%D0%B5%D0%B2%D1%80%D0%B0%D0%BB%D1%8C/320x480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56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russian1.peopledaily.com.cn/mediafile/200710/19/F2007101916295012854324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941168"/>
            <a:ext cx="2736304" cy="167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Содержимое 15" descr="http://img-fotki.yandex.ru/get/3418/bonoooooo.1a5/0_305a0_402cbf44_XL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00192" y="4941168"/>
            <a:ext cx="244827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Большой театр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941168"/>
            <a:ext cx="230425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http://www.newizv.ru/images/photos/other/20151228140051_IMG_8016-m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140968"/>
            <a:ext cx="237626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C:\Users\user\Desktop\м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55580">
            <a:off x="237506" y="3254405"/>
            <a:ext cx="2332286" cy="127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http://www.spb-guide.ru/img/7916/774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3140968"/>
            <a:ext cx="2952328" cy="164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C:\Users\user\Desktop\мо.jpg"/>
          <p:cNvPicPr/>
          <p:nvPr/>
        </p:nvPicPr>
        <p:blipFill>
          <a:blip r:embed="rId11" cstate="print">
            <a:clrChange>
              <a:clrFrom>
                <a:srgbClr val="F1F2ED"/>
              </a:clrFrom>
              <a:clrTo>
                <a:srgbClr val="F1F2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37984" flipV="1">
            <a:off x="7927813" y="1632700"/>
            <a:ext cx="849214" cy="72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3020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67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через литературу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0" y="1124744"/>
            <a:ext cx="4752528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chemeClr val="bg1"/>
                </a:solidFill>
              </a:rPr>
              <a:t>«Культура через литературу» была представлена в греческих Салониках</a:t>
            </a:r>
            <a:r>
              <a:rPr lang="ru-RU" sz="2000" b="1" i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smtClean="0">
                <a:solidFill>
                  <a:schemeClr val="bg1"/>
                </a:solidFill>
              </a:rPr>
              <a:t>рамках 13-й Международной книжной выставки. В программу российского стенда вошли встречи с русскими писателями и режиссерами, научные лекции, мастер-классы, мини-курсы по русскому языку.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rcnk.gr/images/2016/%D1%84%D0%B5%D0%B2%D1%80%D0%B0%D0%BB%D1%8C/320x480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Салоники. Фото: Владимир Федоренко/ РИА Новост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36724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http://www.grekomania.ru/images/news/events/4314_knizhnaya-vystavk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439248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http://www.virtualrm.spb.ru/files/images/DSCN67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149080"/>
            <a:ext cx="36004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3020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s.fishki.net/upload/post/201502/04/1414033/tn/1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316835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67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107504" y="2420888"/>
            <a:ext cx="5472608" cy="42484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	Впервые в Греции в Университете Аристотеля в Салониках проведена презентация - выставка четырех российских университетов с презентацией своих программ и мероприятий.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	Важнейшим шагом в укреплении отношений двух стран является взаимный обмен студентами, изучение в университетах и школах русского языка и литературы.</a:t>
            </a:r>
          </a:p>
          <a:p>
            <a:pPr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rcnk.gr/images/2016/%D1%84%D0%B5%D0%B2%D1%80%D0%B0%D0%BB%D1%8C/320x480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955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orld-study.com.ua/public/img/greciya/arist/1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212976"/>
            <a:ext cx="3168352" cy="341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русский язык обучение книга чтение буквы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980728"/>
            <a:ext cx="302433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3020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2016 год официально объявлен Годом Греции в России и Годом России в Грец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208823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российских отдыхающих Греция всегда будет сокровищницей культурного, интеллектуального и природного наследия, а для паломников –  жемчужиной древнего христианства. 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rcnk.gr/images/2016/%D1%84%D0%B5%D0%B2%D1%80%D0%B0%D0%BB%D1%8C/320x480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56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upload.wikimedia.org/wikipedia/commons/e/ef/Alexander12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861048"/>
            <a:ext cx="136815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://www.newizv.ru/images/photos/other/20151228141901_IMG_6871-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132856"/>
            <a:ext cx="33123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Фото достопримечательностей Греции: Остров Родос, пляж и вид на город Линдос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132856"/>
            <a:ext cx="302433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http://extrip.ru/img/photo/f/greece/santorini/santorini_99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509120"/>
            <a:ext cx="295232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6" name="Picture 2" descr="http://tourweek.ru/upload/iblock/76b/76b0b82d9284e9ce55481f2e1be5af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653136"/>
            <a:ext cx="3217667" cy="1952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Фото достопримечательностей Греции: Остров Родос, пляж и вид на город Линдос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920" y="2285256"/>
            <a:ext cx="302433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3020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Афины  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Историческим и культурным центром Греции является столица – город Афины, который назван в честь древнегреческой богини мудрости и войны. История Афин – колыбели величайшей цивилизации вызывает огромный интерес у туристов.</a:t>
            </a:r>
          </a:p>
          <a:p>
            <a:pPr>
              <a:buNone/>
            </a:pPr>
            <a:r>
              <a:rPr lang="ru-RU" sz="2400" b="1" i="1" dirty="0" smtClean="0"/>
              <a:t> 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7" name="Рисунок 6" descr="http://rcnk.gr/images/2016/%D1%84%D0%B5%D0%B2%D1%80%D0%B0%D0%BB%D1%8C/320x480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Афин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20888"/>
            <a:ext cx="35283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http://nenovost.com/wp-content/uploads/2014/04/%D0%90%D0%B3%D0%BE%D1%80%D0%B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564904"/>
            <a:ext cx="237626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http://vseprootpusk.ru/wordpress/wp-content/uploads/2011/07/XramPtdc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653136"/>
            <a:ext cx="238092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2" name="Picture 2" descr="http://iztar.by/new/Slider/Karyatides-Parthen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564904"/>
            <a:ext cx="2376264" cy="161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lifeglobe.net/x/entry/5714/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581128"/>
            <a:ext cx="245059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88224" y="42210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Агора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61653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Зевса Олимпийского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http://goeverywhere.ru/wp-content/uploads/2013/03/greece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797152"/>
            <a:ext cx="288032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627784" y="623731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Византийский и Христианский музей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20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f33c09775567d52f78ad9292396f41fa3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1938</Words>
  <Application>Microsoft Office PowerPoint</Application>
  <PresentationFormat>Экран (4:3)</PresentationFormat>
  <Paragraphs>117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Политика</vt:lpstr>
      <vt:lpstr>Религия</vt:lpstr>
      <vt:lpstr>Культура</vt:lpstr>
      <vt:lpstr>Культура через литературу</vt:lpstr>
      <vt:lpstr>Образование</vt:lpstr>
      <vt:lpstr>Туризм</vt:lpstr>
      <vt:lpstr>Афины   </vt:lpstr>
      <vt:lpstr>Акрополь</vt:lpstr>
      <vt:lpstr>Парфенон</vt:lpstr>
      <vt:lpstr>Театры Акрополя</vt:lpstr>
      <vt:lpstr>   Полуостров Пелопоннес</vt:lpstr>
      <vt:lpstr>Острова Греции</vt:lpstr>
      <vt:lpstr>Торговые связи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user</cp:lastModifiedBy>
  <cp:revision>199</cp:revision>
  <dcterms:created xsi:type="dcterms:W3CDTF">2016-05-19T11:02:03Z</dcterms:created>
  <dcterms:modified xsi:type="dcterms:W3CDTF">2016-06-30T15:54:51Z</dcterms:modified>
</cp:coreProperties>
</file>