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  <p:sldId id="279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4" r:id="rId35"/>
    <p:sldId id="289" r:id="rId36"/>
    <p:sldId id="290" r:id="rId37"/>
    <p:sldId id="291" r:id="rId38"/>
    <p:sldId id="292" r:id="rId39"/>
    <p:sldId id="293" r:id="rId40"/>
    <p:sldId id="295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296" r:id="rId51"/>
    <p:sldId id="297" r:id="rId52"/>
    <p:sldId id="310" r:id="rId53"/>
    <p:sldId id="311" r:id="rId54"/>
    <p:sldId id="299" r:id="rId55"/>
    <p:sldId id="300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28" autoAdjust="0"/>
  </p:normalViewPr>
  <p:slideViewPr>
    <p:cSldViewPr>
      <p:cViewPr>
        <p:scale>
          <a:sx n="60" d="100"/>
          <a:sy n="60" d="100"/>
        </p:scale>
        <p:origin x="-965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28"/>
            <a:ext cx="9156367" cy="6867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tang" pitchFamily="18" charset="-127"/>
                <a:ea typeface="Batang" pitchFamily="18" charset="-127"/>
                <a:cs typeface="Aparajita" pitchFamily="34" charset="0"/>
              </a:rPr>
              <a:t>ЗНАТОКИ ПРИРОДЫ</a:t>
            </a:r>
            <a:endParaRPr lang="ru-RU" sz="8000" b="1" dirty="0">
              <a:solidFill>
                <a:schemeClr val="tx1">
                  <a:lumMod val="95000"/>
                  <a:lumOff val="5000"/>
                </a:schemeClr>
              </a:solidFill>
              <a:latin typeface="Batang" pitchFamily="18" charset="-127"/>
              <a:ea typeface="Batang" pitchFamily="18" charset="-127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85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259"/>
            <a:ext cx="8712967" cy="65314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… холмами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41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Восхищает густыми рощами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923977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21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… сосновыми борами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7" y="764705"/>
            <a:ext cx="9051829" cy="6075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22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… могучими дубравами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8712968" cy="5825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5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7"/>
            <a:ext cx="9144000" cy="7142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79713" y="1484784"/>
            <a:ext cx="4896544" cy="86409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Земля- планета гармонии, на ней все  взаимосвязано.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8766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237"/>
            <a:ext cx="9252520" cy="6939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73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642194"/>
          </a:xfrm>
        </p:spPr>
        <p:txBody>
          <a:bodyPr>
            <a:normAutofit/>
          </a:bodyPr>
          <a:lstStyle/>
          <a:p>
            <a:r>
              <a:rPr lang="ru-RU" sz="9600" dirty="0" smtClean="0"/>
              <a:t>Разминка</a:t>
            </a:r>
            <a:endParaRPr lang="ru-RU" sz="9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916832"/>
            <a:ext cx="6353175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6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Самые, самые, самые…..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8" y="1340768"/>
            <a:ext cx="8496944" cy="5330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Назовите самое большое животное в мире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4869160"/>
            <a:ext cx="7416824" cy="125700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Синий кит</a:t>
            </a:r>
          </a:p>
          <a:p>
            <a:r>
              <a:rPr lang="ru-RU" dirty="0" smtClean="0"/>
              <a:t>Вес может достигать 125 тонн</a:t>
            </a:r>
          </a:p>
          <a:p>
            <a:r>
              <a:rPr lang="ru-RU" dirty="0" smtClean="0"/>
              <a:t>Длина тела около 30 метров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377037" cy="355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00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Назовите самое быстрое животное на Земле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5214938"/>
            <a:ext cx="8147248" cy="13104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/>
              <a:t>Гепард</a:t>
            </a:r>
          </a:p>
          <a:p>
            <a:r>
              <a:rPr lang="ru-RU" sz="2400" dirty="0" smtClean="0"/>
              <a:t>Может развивать скорость до 110 км</a:t>
            </a:r>
            <a:r>
              <a:rPr lang="en-US" sz="2400" dirty="0" smtClean="0"/>
              <a:t>/</a:t>
            </a:r>
            <a:r>
              <a:rPr lang="ru-RU" sz="2400" dirty="0" smtClean="0"/>
              <a:t>час</a:t>
            </a:r>
          </a:p>
          <a:p>
            <a:r>
              <a:rPr lang="ru-RU" sz="2400" dirty="0" smtClean="0"/>
              <a:t>Разгоняется до 60 км</a:t>
            </a:r>
            <a:r>
              <a:rPr lang="en-US" sz="2400" dirty="0" smtClean="0"/>
              <a:t>/</a:t>
            </a:r>
            <a:r>
              <a:rPr lang="ru-RU" sz="2400" dirty="0" smtClean="0"/>
              <a:t>час за 2 секунды</a:t>
            </a:r>
            <a:endParaRPr lang="ru-RU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43063"/>
            <a:ext cx="57150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733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45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404663"/>
            <a:ext cx="5904656" cy="302433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i="1" dirty="0"/>
              <a:t>Есть мир чудесный — он вокруг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>И стоит только захотеть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>Как оживет природа вдруг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>И всем захочется лететь, как </a:t>
            </a:r>
            <a:r>
              <a:rPr lang="ru-RU" b="1" i="1" dirty="0" smtClean="0"/>
              <a:t>птица…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>Шуметь берёзкой кудрявою в лесу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>И я вас приглашаю окунуться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i="1" dirty="0"/>
              <a:t>В природу, в дикий мир и красоту.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42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Назовите самые старые из ныне живущих деревьев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Секвойя</a:t>
            </a:r>
          </a:p>
          <a:p>
            <a:r>
              <a:rPr lang="ru-RU" dirty="0" smtClean="0"/>
              <a:t>Возраст самых старых деревьев от 3000 до 4000 лет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8" y="1412776"/>
            <a:ext cx="3816225" cy="53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85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Какое дерево самое высокое в мире</a:t>
            </a:r>
            <a:r>
              <a:rPr lang="en-US" sz="3200" dirty="0" smtClean="0"/>
              <a:t>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Эвкалипт</a:t>
            </a:r>
            <a:r>
              <a:rPr lang="ru-RU" dirty="0" smtClean="0"/>
              <a:t> </a:t>
            </a:r>
          </a:p>
          <a:p>
            <a:r>
              <a:rPr lang="ru-RU" dirty="0" smtClean="0"/>
              <a:t>Высота некоторых из этих деревьев превышает 150 метров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1556792"/>
            <a:ext cx="3816424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20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Назовите самое большое водное растение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Кувшинка Королева Виктория</a:t>
            </a:r>
          </a:p>
          <a:p>
            <a:r>
              <a:rPr lang="ru-RU" dirty="0" smtClean="0"/>
              <a:t>Ширина листьев от 1 до 2 метров</a:t>
            </a:r>
          </a:p>
          <a:p>
            <a:pPr marL="0" indent="0">
              <a:buNone/>
            </a:pPr>
            <a:endParaRPr lang="ru-RU" dirty="0" smtClean="0"/>
          </a:p>
          <a:p>
            <a:pPr algn="ctr"/>
            <a:endParaRPr lang="ru-RU" b="1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81" y="1412776"/>
            <a:ext cx="4114601" cy="273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3573016"/>
            <a:ext cx="393643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74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Какая птица самая маленькая на Земле</a:t>
            </a:r>
            <a:r>
              <a:rPr lang="en-US" sz="3200" dirty="0" smtClean="0"/>
              <a:t>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Колибри-пчелка</a:t>
            </a:r>
          </a:p>
          <a:p>
            <a:r>
              <a:rPr lang="ru-RU" dirty="0" smtClean="0"/>
              <a:t>Вес – 1,6 г</a:t>
            </a:r>
          </a:p>
          <a:p>
            <a:r>
              <a:rPr lang="ru-RU" dirty="0" smtClean="0"/>
              <a:t>Длина тела -5,7 см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450299" cy="259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4125838" cy="275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0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Назовите самое высокое животное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584" y="5805264"/>
            <a:ext cx="7859216" cy="72008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Жираф</a:t>
            </a:r>
          </a:p>
          <a:p>
            <a:r>
              <a:rPr lang="ru-RU" dirty="0" smtClean="0"/>
              <a:t>В высоту достигают  5 - 6 метров</a:t>
            </a: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120680" cy="4344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54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Какая птица самая большая на Земле</a:t>
            </a:r>
            <a:r>
              <a:rPr lang="en-US" sz="3200" dirty="0" smtClean="0"/>
              <a:t>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6056" y="1600200"/>
            <a:ext cx="361074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Африканский страус</a:t>
            </a:r>
          </a:p>
          <a:p>
            <a:r>
              <a:rPr lang="ru-RU" dirty="0" smtClean="0"/>
              <a:t>Рост достигает     270 см</a:t>
            </a:r>
          </a:p>
          <a:p>
            <a:r>
              <a:rPr lang="ru-RU" dirty="0" smtClean="0"/>
              <a:t>Вес около 175 кг</a:t>
            </a:r>
          </a:p>
          <a:p>
            <a:r>
              <a:rPr lang="ru-RU" dirty="0" smtClean="0"/>
              <a:t>В случае опасности бросаются в бегство и развивают скорость </a:t>
            </a:r>
          </a:p>
          <a:p>
            <a:pPr marL="0" indent="0">
              <a:buNone/>
            </a:pPr>
            <a:r>
              <a:rPr lang="ru-RU" dirty="0" smtClean="0"/>
              <a:t>   60 – 70 км</a:t>
            </a:r>
            <a:r>
              <a:rPr lang="en-US" dirty="0" smtClean="0"/>
              <a:t>/</a:t>
            </a:r>
            <a:r>
              <a:rPr lang="ru-RU" dirty="0" smtClean="0"/>
              <a:t>час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4451044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06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Какое животное можно назвать долгожителем</a:t>
            </a:r>
            <a:r>
              <a:rPr lang="en-US" sz="3200" dirty="0" smtClean="0"/>
              <a:t>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64088" y="1600200"/>
            <a:ext cx="3322712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Черепаха </a:t>
            </a:r>
          </a:p>
          <a:p>
            <a:r>
              <a:rPr lang="ru-RU" dirty="0" smtClean="0"/>
              <a:t>Средний возраст черепах -  250 лет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677899" cy="350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03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Какая самая хищная пресноводная рыба</a:t>
            </a:r>
            <a:r>
              <a:rPr lang="en-US" sz="3200" dirty="0" smtClean="0"/>
              <a:t>?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Пиранья</a:t>
            </a:r>
          </a:p>
          <a:p>
            <a:r>
              <a:rPr lang="ru-RU" dirty="0" smtClean="0"/>
              <a:t>Пираньи живут </a:t>
            </a:r>
            <a:r>
              <a:rPr lang="ru-RU" dirty="0"/>
              <a:t>в широких, медленно текущих реках Южной Америки и нападают на любое живое существо, независимо от размеров.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1981 г. </a:t>
            </a:r>
            <a:r>
              <a:rPr lang="ru-RU" dirty="0" smtClean="0"/>
              <a:t>в Бразилии </a:t>
            </a:r>
            <a:r>
              <a:rPr lang="ru-RU" dirty="0"/>
              <a:t>от них погибли 300 человек, оказавшихся в воде в результате кораблекрушения.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5797"/>
            <a:ext cx="3357990" cy="234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89040"/>
            <a:ext cx="2847510" cy="284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5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Назовите самое ядовитое растение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568" y="5589240"/>
            <a:ext cx="8075240" cy="82073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Цикута</a:t>
            </a:r>
          </a:p>
          <a:p>
            <a:r>
              <a:rPr lang="ru-RU" dirty="0" smtClean="0"/>
              <a:t>6 граммов свежих листьев убивают человека</a:t>
            </a:r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552575"/>
            <a:ext cx="571500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9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 правильный ответ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7053">
            <a:off x="792180" y="1718869"/>
            <a:ext cx="2695417" cy="422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7312">
            <a:off x="5381601" y="1682456"/>
            <a:ext cx="301680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281568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26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2" y="950189"/>
            <a:ext cx="9036497" cy="5882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43608" y="274638"/>
            <a:ext cx="7185992" cy="67627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Наша планета уникальна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31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какой скоростью может бегать черный носорог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30 км</a:t>
            </a:r>
            <a:r>
              <a:rPr lang="en-US" dirty="0" smtClean="0"/>
              <a:t>/</a:t>
            </a:r>
            <a:r>
              <a:rPr lang="ru-RU" dirty="0" smtClean="0"/>
              <a:t>час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40 км</a:t>
            </a:r>
            <a:r>
              <a:rPr lang="en-US" dirty="0" smtClean="0"/>
              <a:t>/</a:t>
            </a:r>
            <a:r>
              <a:rPr lang="ru-RU" dirty="0" smtClean="0"/>
              <a:t>час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50 км</a:t>
            </a:r>
            <a:r>
              <a:rPr lang="en-US" dirty="0" smtClean="0"/>
              <a:t>/</a:t>
            </a:r>
            <a:r>
              <a:rPr lang="ru-RU" dirty="0" smtClean="0"/>
              <a:t>час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28625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2915816" y="2898652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звуки издают носороги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0113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/>
              <a:t>в</a:t>
            </a:r>
            <a:r>
              <a:rPr lang="ru-RU" dirty="0" smtClean="0"/>
              <a:t>орчание, храп и визг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з</a:t>
            </a:r>
            <a:r>
              <a:rPr lang="ru-RU" dirty="0" smtClean="0"/>
              <a:t>вонкий лай, если они встревожены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о</a:t>
            </a:r>
            <a:r>
              <a:rPr lang="ru-RU" dirty="0" smtClean="0"/>
              <a:t>ни не издают звуков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76973"/>
            <a:ext cx="5426674" cy="2928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5220072" y="170080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3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Окрас большой белой акулы служит для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/>
              <a:t>т</a:t>
            </a:r>
            <a:r>
              <a:rPr lang="ru-RU" dirty="0" smtClean="0"/>
              <a:t>ого, чтобы их  было видно и сверху, и снизу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т</a:t>
            </a:r>
            <a:r>
              <a:rPr lang="ru-RU" dirty="0" smtClean="0"/>
              <a:t>ого, чтобы их не было видно ни с верху, ни снизу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ч</a:t>
            </a:r>
            <a:r>
              <a:rPr lang="ru-RU" dirty="0" smtClean="0"/>
              <a:t>тобы привлекать других акул</a:t>
            </a:r>
            <a:endParaRPr lang="ru-RU" dirty="0"/>
          </a:p>
        </p:txBody>
      </p:sp>
      <p:sp>
        <p:nvSpPr>
          <p:cNvPr id="4" name="Стрелка влево 3"/>
          <p:cNvSpPr/>
          <p:nvPr/>
        </p:nvSpPr>
        <p:spPr>
          <a:xfrm>
            <a:off x="2236322" y="275463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40005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0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Взрослая особь большой белой акулы </a:t>
            </a:r>
            <a:r>
              <a:rPr lang="ru-RU" dirty="0"/>
              <a:t>м</a:t>
            </a:r>
            <a:r>
              <a:rPr lang="ru-RU" dirty="0" smtClean="0"/>
              <a:t>ожет весить до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2 тонн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3 тонн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1 тонны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12976"/>
            <a:ext cx="4438327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2506462" y="1674516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3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Сколько литров воды слон может удержать в своем хоботе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 smtClean="0"/>
              <a:t>8 </a:t>
            </a:r>
            <a:r>
              <a:rPr lang="ru-RU" dirty="0" smtClean="0"/>
              <a:t>литров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9 литров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10 литров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573016"/>
            <a:ext cx="4458072" cy="278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2699792" y="225058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47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В период с 1970 по 1992 год численность носорогов упала с 70 тысяч до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60946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230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2300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23000</a:t>
            </a:r>
            <a:endParaRPr lang="ru-RU" dirty="0"/>
          </a:p>
        </p:txBody>
      </p:sp>
      <p:sp>
        <p:nvSpPr>
          <p:cNvPr id="4" name="Стрелка влево 3"/>
          <p:cNvSpPr/>
          <p:nvPr/>
        </p:nvSpPr>
        <p:spPr>
          <a:xfrm>
            <a:off x="2051720" y="2276872"/>
            <a:ext cx="1008112" cy="5040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6952"/>
            <a:ext cx="4369668" cy="29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98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Любимая добыча большой белой акулы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19256" cy="456937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люди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планктон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м</a:t>
            </a:r>
            <a:r>
              <a:rPr lang="ru-RU" dirty="0" smtClean="0"/>
              <a:t>орские млекопитающие и рыба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4200128" cy="279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7091687" y="287837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4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Среднее количество пищи, потребляемой взрослым слоном в день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 smtClean="0"/>
              <a:t>100 – 150 кг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150 – 200 кг</a:t>
            </a:r>
          </a:p>
          <a:p>
            <a:pPr>
              <a:buFont typeface="Wingdings" pitchFamily="2" charset="2"/>
              <a:buChar char="§"/>
            </a:pPr>
            <a:r>
              <a:rPr lang="ru-RU" dirty="0" smtClean="0"/>
              <a:t>175 – 225 кг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81086"/>
            <a:ext cx="4369668" cy="327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3275856" y="2250580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300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Самые острые чувства носорога это -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/>
              <a:t>з</a:t>
            </a:r>
            <a:r>
              <a:rPr lang="ru-RU" dirty="0" smtClean="0"/>
              <a:t>рение и обоняние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с</a:t>
            </a:r>
            <a:r>
              <a:rPr lang="ru-RU" dirty="0" smtClean="0"/>
              <a:t>лух и зрение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с</a:t>
            </a:r>
            <a:r>
              <a:rPr lang="ru-RU" dirty="0" smtClean="0"/>
              <a:t>лух и обоняние</a:t>
            </a:r>
            <a:endParaRPr lang="ru-RU" dirty="0"/>
          </a:p>
        </p:txBody>
      </p:sp>
      <p:sp>
        <p:nvSpPr>
          <p:cNvPr id="4" name="Стрелка влево 3"/>
          <p:cNvSpPr/>
          <p:nvPr/>
        </p:nvSpPr>
        <p:spPr>
          <a:xfrm>
            <a:off x="4067944" y="2744924"/>
            <a:ext cx="1152128" cy="6480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89039"/>
            <a:ext cx="4248472" cy="266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091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Один из любимых видов </a:t>
            </a:r>
            <a:r>
              <a:rPr lang="ru-RU" dirty="0"/>
              <a:t>е</a:t>
            </a:r>
            <a:r>
              <a:rPr lang="ru-RU" dirty="0" smtClean="0"/>
              <a:t>ды у слонов 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8204404" cy="4629299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ru-RU" dirty="0"/>
              <a:t>п</a:t>
            </a:r>
            <a:r>
              <a:rPr lang="ru-RU" dirty="0" smtClean="0"/>
              <a:t>обеги бамбука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д</a:t>
            </a:r>
            <a:r>
              <a:rPr lang="ru-RU" dirty="0" smtClean="0"/>
              <a:t>убовые деревья</a:t>
            </a:r>
          </a:p>
          <a:p>
            <a:pPr>
              <a:buFont typeface="Wingdings" pitchFamily="2" charset="2"/>
              <a:buChar char="§"/>
            </a:pPr>
            <a:r>
              <a:rPr lang="ru-RU" dirty="0"/>
              <a:t>д</a:t>
            </a:r>
            <a:r>
              <a:rPr lang="ru-RU" dirty="0" smtClean="0"/>
              <a:t>еревья акации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573016"/>
            <a:ext cx="4030588" cy="268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4139952" y="282664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2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" y="26822"/>
            <a:ext cx="9113377" cy="6831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Она радует нас нежными утренними восходами</a:t>
            </a:r>
            <a:endParaRPr lang="ru-RU" sz="32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9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725" y="0"/>
            <a:ext cx="92170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87624" y="1700808"/>
            <a:ext cx="7200800" cy="45365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en-US" sz="6000" dirty="0" smtClean="0"/>
              <a:t>   </a:t>
            </a:r>
            <a:r>
              <a:rPr lang="ru-RU" sz="6000" dirty="0" smtClean="0"/>
              <a:t>Кто что ест</a:t>
            </a:r>
            <a:r>
              <a:rPr lang="en-US" sz="6000" dirty="0" smtClean="0"/>
              <a:t>?</a:t>
            </a:r>
            <a:br>
              <a:rPr lang="en-US" sz="6000" dirty="0" smtClean="0"/>
            </a:br>
            <a:endParaRPr lang="ru-RU" sz="6000" dirty="0"/>
          </a:p>
        </p:txBody>
      </p:sp>
      <p:sp>
        <p:nvSpPr>
          <p:cNvPr id="5" name="Овал 4"/>
          <p:cNvSpPr/>
          <p:nvPr/>
        </p:nvSpPr>
        <p:spPr>
          <a:xfrm>
            <a:off x="1691680" y="3439324"/>
            <a:ext cx="1584176" cy="1573851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/>
              <a:t>?</a:t>
            </a:r>
            <a:endParaRPr lang="ru-RU" sz="8800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29" y="3261362"/>
            <a:ext cx="18653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12975"/>
            <a:ext cx="1865313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лево 5"/>
          <p:cNvSpPr/>
          <p:nvPr/>
        </p:nvSpPr>
        <p:spPr>
          <a:xfrm>
            <a:off x="3275856" y="3986373"/>
            <a:ext cx="648072" cy="648072"/>
          </a:xfrm>
          <a:prstGeom prst="lef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159" y="3958170"/>
            <a:ext cx="6699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69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ком идет речь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знаменитый французский </a:t>
            </a:r>
            <a:r>
              <a:rPr lang="ru-RU" dirty="0" smtClean="0"/>
              <a:t>путешественник, исследователь </a:t>
            </a:r>
            <a:r>
              <a:rPr lang="ru-RU" dirty="0"/>
              <a:t>Мирового океана</a:t>
            </a:r>
            <a:r>
              <a:rPr lang="ru-RU" dirty="0" smtClean="0"/>
              <a:t>, </a:t>
            </a:r>
            <a:r>
              <a:rPr lang="ru-RU" dirty="0"/>
              <a:t>фотограф, режиссёр, изобретатель, автор множества книг и фильмов</a:t>
            </a:r>
            <a:r>
              <a:rPr lang="ru-RU" dirty="0" smtClean="0"/>
              <a:t>.</a:t>
            </a:r>
            <a:endParaRPr lang="en-US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b="1" dirty="0" smtClean="0"/>
              <a:t>         Жак-Ив Кусто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328" y="1844824"/>
            <a:ext cx="430099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1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чем идет речь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fontAlgn="base"/>
            <a:r>
              <a:rPr lang="ru-RU" dirty="0">
                <a:solidFill>
                  <a:srgbClr val="222222"/>
                </a:solidFill>
                <a:latin typeface="Arial"/>
              </a:rPr>
              <a:t>способность животных производить защитную окраску или приобретать защитные формы, которая предоставляет им максимальное сходство со средой обитания.</a:t>
            </a:r>
            <a:br>
              <a:rPr lang="ru-RU" dirty="0">
                <a:solidFill>
                  <a:srgbClr val="222222"/>
                </a:solidFill>
                <a:latin typeface="Arial"/>
              </a:rPr>
            </a:br>
            <a:endParaRPr lang="ru-RU" dirty="0">
              <a:solidFill>
                <a:srgbClr val="222222"/>
              </a:solidFill>
              <a:latin typeface="Arial"/>
            </a:endParaRP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ru-RU" b="1" dirty="0" smtClean="0"/>
              <a:t>Маскировка</a:t>
            </a:r>
            <a:endParaRPr lang="ru-RU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913449" cy="260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85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0175"/>
            <a:ext cx="6096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1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5888"/>
            <a:ext cx="6096000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62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09738"/>
            <a:ext cx="60960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6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738313"/>
            <a:ext cx="47625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76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0175"/>
            <a:ext cx="6096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12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00175"/>
            <a:ext cx="6096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72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57375"/>
            <a:ext cx="6096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58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624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/>
              <a:t>Чарует разноцветными</a:t>
            </a:r>
            <a:r>
              <a:rPr lang="ru-RU" dirty="0" smtClean="0"/>
              <a:t> </a:t>
            </a:r>
            <a:r>
              <a:rPr lang="ru-RU" sz="3600" dirty="0" smtClean="0"/>
              <a:t>прощальными</a:t>
            </a:r>
            <a:r>
              <a:rPr lang="ru-RU" dirty="0" smtClean="0"/>
              <a:t> </a:t>
            </a:r>
            <a:r>
              <a:rPr lang="ru-RU" sz="3600" dirty="0" smtClean="0"/>
              <a:t>закатами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6862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 vert="horz">
            <a:no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Красная книга</a:t>
            </a:r>
            <a:endParaRPr lang="ru-RU" sz="7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4088"/>
            <a:ext cx="3721639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7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Красная книга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Что такое </a:t>
            </a:r>
            <a:r>
              <a:rPr lang="ru-RU" dirty="0" smtClean="0">
                <a:solidFill>
                  <a:srgbClr val="FF0000"/>
                </a:solidFill>
              </a:rPr>
              <a:t>Красная книга</a:t>
            </a:r>
            <a:r>
              <a:rPr lang="en-US" dirty="0" smtClean="0"/>
              <a:t>?</a:t>
            </a:r>
          </a:p>
          <a:p>
            <a:r>
              <a:rPr lang="ru-RU" dirty="0" smtClean="0"/>
              <a:t>Почему её цвет </a:t>
            </a:r>
            <a:r>
              <a:rPr lang="ru-RU" dirty="0" smtClean="0">
                <a:solidFill>
                  <a:srgbClr val="FF0000"/>
                </a:solidFill>
              </a:rPr>
              <a:t>красный</a:t>
            </a:r>
            <a:r>
              <a:rPr lang="en-US" dirty="0" smtClean="0"/>
              <a:t>?</a:t>
            </a:r>
          </a:p>
          <a:p>
            <a:r>
              <a:rPr lang="ru-RU" dirty="0" smtClean="0"/>
              <a:t>В каком году был основан Международный союз охраны природы (МСОП)</a:t>
            </a:r>
            <a:r>
              <a:rPr lang="en-US" dirty="0" smtClean="0"/>
              <a:t>?</a:t>
            </a:r>
          </a:p>
          <a:p>
            <a:r>
              <a:rPr lang="ru-RU" dirty="0" smtClean="0"/>
              <a:t>В каком году появилась первая </a:t>
            </a:r>
            <a:r>
              <a:rPr lang="ru-RU" dirty="0">
                <a:solidFill>
                  <a:srgbClr val="FF0000"/>
                </a:solidFill>
              </a:rPr>
              <a:t>К</a:t>
            </a:r>
            <a:r>
              <a:rPr lang="ru-RU" dirty="0" smtClean="0">
                <a:solidFill>
                  <a:srgbClr val="FF0000"/>
                </a:solidFill>
              </a:rPr>
              <a:t>расная книга</a:t>
            </a:r>
            <a:r>
              <a:rPr lang="en-US" dirty="0" smtClean="0"/>
              <a:t>?</a:t>
            </a:r>
          </a:p>
          <a:p>
            <a:r>
              <a:rPr lang="ru-RU" dirty="0" smtClean="0"/>
              <a:t>В каком году появилась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К</a:t>
            </a:r>
            <a:r>
              <a:rPr lang="ru-RU" dirty="0" smtClean="0">
                <a:solidFill>
                  <a:srgbClr val="FF0000"/>
                </a:solidFill>
              </a:rPr>
              <a:t>расная книга России</a:t>
            </a:r>
            <a:r>
              <a:rPr lang="en-US" dirty="0" smtClean="0"/>
              <a:t>?</a:t>
            </a:r>
          </a:p>
          <a:p>
            <a:r>
              <a:rPr lang="ru-RU" dirty="0" smtClean="0"/>
              <a:t>Почему </a:t>
            </a:r>
            <a:r>
              <a:rPr lang="ru-RU" dirty="0" smtClean="0">
                <a:solidFill>
                  <a:srgbClr val="FF0000"/>
                </a:solidFill>
              </a:rPr>
              <a:t>Красную книгу </a:t>
            </a:r>
            <a:r>
              <a:rPr lang="ru-RU" dirty="0" smtClean="0"/>
              <a:t>называют «живой»</a:t>
            </a:r>
            <a:r>
              <a:rPr lang="en-US" dirty="0" smtClean="0"/>
              <a:t>?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705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Амурский тигр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797"/>
            <a:ext cx="3805014" cy="285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07" y="1311797"/>
            <a:ext cx="4841102" cy="322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14" y="4165558"/>
            <a:ext cx="3493036" cy="258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72663"/>
            <a:ext cx="4751062" cy="3016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32407"/>
            <a:ext cx="7056784" cy="486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4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Белый медведь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3946"/>
            <a:ext cx="4540740" cy="257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43946"/>
            <a:ext cx="3823692" cy="366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398" y="3669332"/>
            <a:ext cx="4093004" cy="297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17032"/>
            <a:ext cx="4197846" cy="28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6" y="1556792"/>
            <a:ext cx="7452212" cy="4505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50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9"/>
            <a:ext cx="9144000" cy="686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Правила поведения в природе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Не шумите ( не кричите, не включайте музыку громко.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 Не ловите бабочек, стрекоз, кузнечиков, ящериц, лягушек, жуков.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Не ломайте ветки деревьев и кустарников.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Убирайте за собой мусор.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Берегите прекрасный мир растений.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Не ловите детёнышей диких животных  и не уносите их домой.</a:t>
            </a:r>
          </a:p>
          <a:p>
            <a:pPr marL="514350" indent="-514350">
              <a:buFont typeface="+mj-lt"/>
              <a:buAutoNum type="arabicPeriod"/>
            </a:pPr>
            <a:endParaRPr lang="ru-RU" b="1" dirty="0" smtClean="0"/>
          </a:p>
          <a:p>
            <a:pPr marL="514350" indent="-514350">
              <a:buFont typeface="+mj-lt"/>
              <a:buAutoNum type="arabicPeriod"/>
            </a:pP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786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17"/>
            <a:ext cx="9144000" cy="686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260648"/>
            <a:ext cx="8229600" cy="216024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b="1" dirty="0" smtClean="0"/>
              <a:t>«Рыбе – вода, птице – воздух, зверю – лес, степи, горы. А человеку нужна Родина. И охранять природу  - значит охранять Родину.»</a:t>
            </a:r>
          </a:p>
          <a:p>
            <a:pPr marL="0" indent="0" algn="ctr">
              <a:buNone/>
            </a:pPr>
            <a:r>
              <a:rPr lang="ru-RU" b="1" dirty="0" smtClean="0"/>
              <a:t>М. Пришвин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08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0370"/>
            <a:ext cx="8820472" cy="6534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Завораживает  синью океанов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66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01535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… и лазурью морей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69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3993"/>
            <a:ext cx="8856984" cy="612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Она удивляет нас высокими горами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711" y="1844824"/>
            <a:ext cx="8136904" cy="452596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8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… могучими скалами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640960" cy="5904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3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982</TotalTime>
  <Words>663</Words>
  <Application>Microsoft Office PowerPoint</Application>
  <PresentationFormat>Экран (4:3)</PresentationFormat>
  <Paragraphs>134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ЗНАТОКИ ПРИРОДЫ</vt:lpstr>
      <vt:lpstr>Презентация PowerPoint</vt:lpstr>
      <vt:lpstr>Наша планета уникальна</vt:lpstr>
      <vt:lpstr>Она радует нас нежными утренними восходами</vt:lpstr>
      <vt:lpstr>Чарует разноцветными прощальными закатами</vt:lpstr>
      <vt:lpstr>Завораживает  синью океанов</vt:lpstr>
      <vt:lpstr>… и лазурью морей</vt:lpstr>
      <vt:lpstr>Она удивляет нас высокими горами</vt:lpstr>
      <vt:lpstr>… могучими скалами</vt:lpstr>
      <vt:lpstr>… холмами</vt:lpstr>
      <vt:lpstr>Восхищает густыми рощами</vt:lpstr>
      <vt:lpstr>… сосновыми борами</vt:lpstr>
      <vt:lpstr>… могучими дубравами</vt:lpstr>
      <vt:lpstr>Земля- планета гармонии, на ней все  взаимосвязано.</vt:lpstr>
      <vt:lpstr>Презентация PowerPoint</vt:lpstr>
      <vt:lpstr>Разминка</vt:lpstr>
      <vt:lpstr>Самые, самые, самые…..</vt:lpstr>
      <vt:lpstr>Назовите самое большое животное в мире</vt:lpstr>
      <vt:lpstr>Назовите самое быстрое животное на Земле</vt:lpstr>
      <vt:lpstr>Назовите самые старые из ныне живущих деревьев</vt:lpstr>
      <vt:lpstr>Какое дерево самое высокое в мире?</vt:lpstr>
      <vt:lpstr>Назовите самое большое водное растение</vt:lpstr>
      <vt:lpstr>Какая птица самая маленькая на Земле?</vt:lpstr>
      <vt:lpstr>Назовите самое высокое животное </vt:lpstr>
      <vt:lpstr>Какая птица самая большая на Земле?</vt:lpstr>
      <vt:lpstr>Какое животное можно назвать долгожителем?</vt:lpstr>
      <vt:lpstr>Какая самая хищная пресноводная рыба?</vt:lpstr>
      <vt:lpstr>Назовите самое ядовитое растение</vt:lpstr>
      <vt:lpstr>Найди правильный ответ</vt:lpstr>
      <vt:lpstr>С какой скоростью может бегать черный носорог?</vt:lpstr>
      <vt:lpstr>Какие звуки издают носороги?</vt:lpstr>
      <vt:lpstr>Окрас большой белой акулы служит для</vt:lpstr>
      <vt:lpstr>Взрослая особь большой белой акулы может весить до</vt:lpstr>
      <vt:lpstr>Сколько литров воды слон может удержать в своем хоботе?</vt:lpstr>
      <vt:lpstr>В период с 1970 по 1992 год численность носорогов упала с 70 тысяч до</vt:lpstr>
      <vt:lpstr>Любимая добыча большой белой акулы</vt:lpstr>
      <vt:lpstr>Среднее количество пищи, потребляемой взрослым слоном в день?</vt:lpstr>
      <vt:lpstr>Самые острые чувства носорога это -</vt:lpstr>
      <vt:lpstr>Один из любимых видов еды у слонов ?</vt:lpstr>
      <vt:lpstr>   Кто что ест? </vt:lpstr>
      <vt:lpstr>О ком идет речь?</vt:lpstr>
      <vt:lpstr>О чем идет речь?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Красная книга</vt:lpstr>
      <vt:lpstr> Красная книга</vt:lpstr>
      <vt:lpstr>Амурский тигр</vt:lpstr>
      <vt:lpstr>Белый медведь</vt:lpstr>
      <vt:lpstr>Правила поведения в природе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</dc:creator>
  <cp:lastModifiedBy>User</cp:lastModifiedBy>
  <cp:revision>70</cp:revision>
  <dcterms:created xsi:type="dcterms:W3CDTF">2015-03-16T06:53:58Z</dcterms:created>
  <dcterms:modified xsi:type="dcterms:W3CDTF">2015-03-20T11:47:56Z</dcterms:modified>
</cp:coreProperties>
</file>