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9" r:id="rId1"/>
  </p:sldMasterIdLst>
  <p:sldIdLst>
    <p:sldId id="256" r:id="rId2"/>
    <p:sldId id="274" r:id="rId3"/>
    <p:sldId id="267" r:id="rId4"/>
    <p:sldId id="268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70" d="100"/>
          <a:sy n="70" d="100"/>
        </p:scale>
        <p:origin x="164" y="-2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50530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81879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866401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153803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670468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49220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pPr/>
              <a:t>7/5/2016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42695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5930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5828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99002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pPr/>
              <a:t>7/5/2016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91724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64210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99002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86633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pPr/>
              <a:t>7/5/2016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65395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20759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287422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4225" y="4690534"/>
            <a:ext cx="7766936" cy="1646302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ПОРТФОЛИО </a:t>
            </a:r>
            <a:br>
              <a:rPr lang="ru-RU" dirty="0" smtClean="0"/>
            </a:br>
            <a:r>
              <a:rPr lang="ru-RU" dirty="0" smtClean="0"/>
              <a:t>учителя-логопеда Дмитриевой </a:t>
            </a:r>
            <a:br>
              <a:rPr lang="ru-RU" dirty="0" smtClean="0"/>
            </a:br>
            <a:r>
              <a:rPr lang="ru-RU" dirty="0" smtClean="0"/>
              <a:t>Натальи Владимировны</a:t>
            </a:r>
            <a:endParaRPr lang="ru-RU" dirty="0"/>
          </a:p>
        </p:txBody>
      </p:sp>
      <p:pic>
        <p:nvPicPr>
          <p:cNvPr id="3" name="Объект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0734" y="796705"/>
            <a:ext cx="1790364" cy="238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617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45021"/>
            <a:ext cx="8596668" cy="4496342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Ф.И.О.  Дмитриева Наталья </a:t>
            </a:r>
            <a:r>
              <a:rPr lang="ru-RU" dirty="0"/>
              <a:t>В</a:t>
            </a:r>
            <a:r>
              <a:rPr lang="ru-RU" dirty="0" smtClean="0"/>
              <a:t>ладимировна</a:t>
            </a:r>
          </a:p>
          <a:p>
            <a:r>
              <a:rPr lang="ru-RU" dirty="0" smtClean="0"/>
              <a:t>Дата рождения: 1 октября 1981 года</a:t>
            </a:r>
          </a:p>
          <a:p>
            <a:r>
              <a:rPr lang="ru-RU" dirty="0" smtClean="0"/>
              <a:t>1988-1998г.г. – обучение в </a:t>
            </a:r>
            <a:r>
              <a:rPr lang="ru-RU" dirty="0" err="1" smtClean="0"/>
              <a:t>Лянторской</a:t>
            </a:r>
            <a:r>
              <a:rPr lang="ru-RU" dirty="0" smtClean="0"/>
              <a:t> средней школе № 3</a:t>
            </a:r>
          </a:p>
          <a:p>
            <a:r>
              <a:rPr lang="ru-RU" dirty="0" smtClean="0"/>
              <a:t>1998-2003г.г. – обучение в </a:t>
            </a:r>
            <a:r>
              <a:rPr lang="ru-RU" dirty="0" err="1" smtClean="0"/>
              <a:t>Ишимском</a:t>
            </a:r>
            <a:r>
              <a:rPr lang="ru-RU" dirty="0" smtClean="0"/>
              <a:t> государственном педагогическом институте </a:t>
            </a:r>
            <a:r>
              <a:rPr lang="ru-RU" dirty="0" err="1" smtClean="0"/>
              <a:t>им.П.П.Ершова</a:t>
            </a:r>
            <a:endParaRPr lang="ru-RU" dirty="0" smtClean="0"/>
          </a:p>
          <a:p>
            <a:r>
              <a:rPr lang="ru-RU" dirty="0" smtClean="0"/>
              <a:t>2003-2007г.г. – педагог-психолог в МОУ «</a:t>
            </a:r>
            <a:r>
              <a:rPr lang="ru-RU" dirty="0" err="1" smtClean="0"/>
              <a:t>Лянторская</a:t>
            </a:r>
            <a:r>
              <a:rPr lang="ru-RU" dirty="0" smtClean="0"/>
              <a:t> СОШ № 3»</a:t>
            </a:r>
          </a:p>
          <a:p>
            <a:r>
              <a:rPr lang="ru-RU" dirty="0" smtClean="0"/>
              <a:t>С 2007г. и по настоящее время, работаю учителем-логопедом в МБОУ «</a:t>
            </a:r>
            <a:r>
              <a:rPr lang="ru-RU" dirty="0" err="1" smtClean="0"/>
              <a:t>Лянторская</a:t>
            </a:r>
            <a:r>
              <a:rPr lang="ru-RU" dirty="0" smtClean="0"/>
              <a:t> СОШ № 3»</a:t>
            </a:r>
          </a:p>
          <a:p>
            <a:r>
              <a:rPr lang="ru-RU" dirty="0" smtClean="0"/>
              <a:t>2010г. – по результатам аттестации присвоена </a:t>
            </a:r>
            <a:r>
              <a:rPr lang="en-US" dirty="0" smtClean="0"/>
              <a:t>II</a:t>
            </a:r>
            <a:r>
              <a:rPr lang="ru-RU" dirty="0" smtClean="0"/>
              <a:t> квалификационная категория</a:t>
            </a:r>
          </a:p>
          <a:p>
            <a:r>
              <a:rPr lang="ru-RU" dirty="0" smtClean="0"/>
              <a:t>2010-2011г.г.  -  профессиональная переподготовка по программе «Олигофренопедагогика»</a:t>
            </a:r>
          </a:p>
          <a:p>
            <a:r>
              <a:rPr lang="ru-RU" dirty="0" smtClean="0"/>
              <a:t>2014г.</a:t>
            </a:r>
            <a:r>
              <a:rPr lang="ru-RU" dirty="0"/>
              <a:t> </a:t>
            </a:r>
            <a:r>
              <a:rPr lang="ru-RU" dirty="0" smtClean="0"/>
              <a:t>- по </a:t>
            </a:r>
            <a:r>
              <a:rPr lang="ru-RU" dirty="0"/>
              <a:t>результатам аттестации присвоена </a:t>
            </a:r>
            <a:r>
              <a:rPr lang="en-US" dirty="0" smtClean="0"/>
              <a:t>I</a:t>
            </a:r>
            <a:r>
              <a:rPr lang="ru-RU" dirty="0" smtClean="0"/>
              <a:t> </a:t>
            </a:r>
            <a:r>
              <a:rPr lang="ru-RU" dirty="0"/>
              <a:t>квалификационная категория</a:t>
            </a:r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6234"/>
          </a:xfrm>
        </p:spPr>
        <p:txBody>
          <a:bodyPr/>
          <a:lstStyle/>
          <a:p>
            <a:r>
              <a:rPr lang="ru-RU" b="1" dirty="0" smtClean="0"/>
              <a:t>Общие сведения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364711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83485" y="4335713"/>
            <a:ext cx="1232548" cy="2089340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677334" y="1483895"/>
            <a:ext cx="4087171" cy="189296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000" b="1" dirty="0" smtClean="0"/>
              <a:t>Мои достижения</a:t>
            </a:r>
            <a:endParaRPr lang="ru-RU" sz="6000" dirty="0"/>
          </a:p>
        </p:txBody>
      </p:sp>
      <p:pic>
        <p:nvPicPr>
          <p:cNvPr id="12" name="Содержимое 7" descr="format_A4_document_191649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06157" y="4291343"/>
            <a:ext cx="1367072" cy="2118510"/>
          </a:xfrm>
        </p:spPr>
      </p:pic>
      <p:pic>
        <p:nvPicPr>
          <p:cNvPr id="13" name="Содержимое 11" descr="format_A4_document_81620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4746" y="1846906"/>
            <a:ext cx="1312752" cy="2227247"/>
          </a:xfrm>
          <a:prstGeom prst="rect">
            <a:avLst/>
          </a:prstGeom>
        </p:spPr>
      </p:pic>
      <p:pic>
        <p:nvPicPr>
          <p:cNvPr id="14" name="Содержимое 24" descr="diplo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5821" y="4264182"/>
            <a:ext cx="1263569" cy="2154726"/>
          </a:xfrm>
          <a:prstGeom prst="rect">
            <a:avLst/>
          </a:prstGeom>
        </p:spPr>
      </p:pic>
      <p:pic>
        <p:nvPicPr>
          <p:cNvPr id="15" name="Содержимое 30" descr="б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8097" y="4354715"/>
            <a:ext cx="1266542" cy="2109459"/>
          </a:xfrm>
          <a:prstGeom prst="rect">
            <a:avLst/>
          </a:prstGeom>
        </p:spPr>
      </p:pic>
      <p:pic>
        <p:nvPicPr>
          <p:cNvPr id="16" name="Содержимое 41" descr="5233-21328-6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5077" y="4282289"/>
            <a:ext cx="1274812" cy="2094714"/>
          </a:xfrm>
          <a:prstGeom prst="rect">
            <a:avLst/>
          </a:prstGeom>
        </p:spPr>
      </p:pic>
      <p:pic>
        <p:nvPicPr>
          <p:cNvPr id="11" name="Содержимое 36" descr="Дмитриева Наталья Владимировна (1)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1850" y="4345663"/>
            <a:ext cx="1264219" cy="207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6271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77334" y="609599"/>
            <a:ext cx="8596668" cy="35292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6000" b="1" dirty="0" smtClean="0"/>
              <a:t>Достижения моих учеников</a:t>
            </a:r>
            <a:endParaRPr lang="ru-RU" sz="6000" dirty="0"/>
          </a:p>
        </p:txBody>
      </p:sp>
      <p:pic>
        <p:nvPicPr>
          <p:cNvPr id="5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7022" y="3500573"/>
            <a:ext cx="1422970" cy="2315545"/>
          </a:xfrm>
          <a:prstGeom prst="rect">
            <a:avLst/>
          </a:prstGeom>
        </p:spPr>
      </p:pic>
      <p:pic>
        <p:nvPicPr>
          <p:cNvPr id="9" name="Содержимое 9" descr="format_A4_document_676770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44024" y="2977510"/>
            <a:ext cx="1412340" cy="2202679"/>
          </a:xfrm>
        </p:spPr>
      </p:pic>
      <p:pic>
        <p:nvPicPr>
          <p:cNvPr id="10" name="Содержимое 26" descr="100329x0019187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321" y="3494637"/>
            <a:ext cx="1329132" cy="2281473"/>
          </a:xfrm>
          <a:prstGeom prst="rect">
            <a:avLst/>
          </a:prstGeom>
        </p:spPr>
      </p:pic>
      <p:pic>
        <p:nvPicPr>
          <p:cNvPr id="11" name="Содержимое 28" descr="100329x0019187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7304" y="2888055"/>
            <a:ext cx="1356292" cy="2212409"/>
          </a:xfrm>
          <a:prstGeom prst="rect">
            <a:avLst/>
          </a:prstGeom>
        </p:spPr>
      </p:pic>
      <p:pic>
        <p:nvPicPr>
          <p:cNvPr id="12" name="Содержимое 38" descr="3233-7963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8285" y="3467477"/>
            <a:ext cx="1365347" cy="232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1928722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92</TotalTime>
  <Words>99</Words>
  <Application>Microsoft Office PowerPoint</Application>
  <PresentationFormat>Произвольный</PresentationFormat>
  <Paragraphs>13</Paragraphs>
  <Slides>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5" baseType="lpstr">
      <vt:lpstr>Грань</vt:lpstr>
      <vt:lpstr>      ПОРТФОЛИО  учителя-логопеда Дмитриевой  Натальи Владимировны</vt:lpstr>
      <vt:lpstr>Общие сведения</vt:lpstr>
      <vt:lpstr>Слайд 3</vt:lpstr>
      <vt:lpstr>Слайд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 учителя-логопеда Дмитриевой  Натальи Владимировны</dc:title>
  <dc:creator>admin</dc:creator>
  <cp:lastModifiedBy>103</cp:lastModifiedBy>
  <cp:revision>56</cp:revision>
  <dcterms:created xsi:type="dcterms:W3CDTF">2014-11-19T17:50:07Z</dcterms:created>
  <dcterms:modified xsi:type="dcterms:W3CDTF">2016-07-05T10:46:35Z</dcterms:modified>
</cp:coreProperties>
</file>