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3" r:id="rId8"/>
    <p:sldId id="264" r:id="rId9"/>
    <p:sldId id="265" r:id="rId10"/>
    <p:sldId id="266" r:id="rId11"/>
    <p:sldId id="287" r:id="rId12"/>
    <p:sldId id="268" r:id="rId13"/>
    <p:sldId id="269" r:id="rId14"/>
    <p:sldId id="270" r:id="rId15"/>
    <p:sldId id="282" r:id="rId16"/>
    <p:sldId id="283" r:id="rId17"/>
    <p:sldId id="285" r:id="rId18"/>
    <p:sldId id="286" r:id="rId19"/>
    <p:sldId id="284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8" r:id="rId28"/>
    <p:sldId id="278" r:id="rId29"/>
    <p:sldId id="279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2" autoAdjust="0"/>
    <p:restoredTop sz="92512" autoAdjust="0"/>
  </p:normalViewPr>
  <p:slideViewPr>
    <p:cSldViewPr snapToGrid="0">
      <p:cViewPr varScale="1">
        <p:scale>
          <a:sx n="82" d="100"/>
          <a:sy n="82" d="100"/>
        </p:scale>
        <p:origin x="14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55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8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9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59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23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31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82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6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9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5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1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6EB9A2E4-E7B8-46A6-9005-B55FF3693529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C35EDB6-F19B-4754-BC16-7EB6C9F8E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6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2" y="1972144"/>
            <a:ext cx="6599088" cy="4450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6529" y="205647"/>
            <a:ext cx="56209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70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Малыхина Ольга Валерьевна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0031" y="1119673"/>
            <a:ext cx="637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МИРУ ИГРУШЕК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1" y="1023057"/>
            <a:ext cx="4722876" cy="4818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9" y="3689005"/>
            <a:ext cx="4695245" cy="29214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379" y="969263"/>
            <a:ext cx="4859837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Большая неваляшка - с большими выразительными глазами и веселой мордашкой — служит для малышей «заместителем» человека. Неожиданное появление звука привлекает внимание и радует.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«Звучащие шарики» подойдут и для самых маленьких детей, и для тех, кто постарше.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1" y="192024"/>
            <a:ext cx="8769096" cy="65274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02978" y="619468"/>
            <a:ext cx="548124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типы игрушек от 1 до 3 лет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5448"/>
            <a:ext cx="8780106" cy="652527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286000" y="915748"/>
            <a:ext cx="4572000" cy="45231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Предметная деятельность, в которой в раннем возрасте происходит умственное и техническое развитие ребёнка, имеет несколько линий развития, среди которых: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становление орудийных действий;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наглядно-действенного мышления;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активности;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целенаправленности действий ребёнка.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Каждое из этих направлений предполагает специальные игровые материалы и особые характеристики игрушек.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260054"/>
            <a:ext cx="3117628" cy="3117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4" y="4656261"/>
            <a:ext cx="3359020" cy="2008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3" y="4656261"/>
            <a:ext cx="2464728" cy="1847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46" y="167951"/>
            <a:ext cx="5103846" cy="51038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2049199"/>
            <a:ext cx="4572000" cy="30559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Орудийные действия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совочки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лопаточки;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метелочки, грабельки;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сачки для "вылавливания" игрушек из ванны;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удочки с магнитом для "ловли рыбок";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игрушечный телефон, часы, сумочка и пр.;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кукольная утварь, посуда, одежда, расчёски и пр.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86" y="216936"/>
            <a:ext cx="3150146" cy="3150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16" y="3599672"/>
            <a:ext cx="3071716" cy="3071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1" y="216936"/>
            <a:ext cx="3596968" cy="2824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1" y="3423775"/>
            <a:ext cx="2672932" cy="32476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715565"/>
            <a:ext cx="4572000" cy="572323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Наглядно-действенное мышление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пирамидки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разнообразные по цвету, форме и материалу;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вкладыши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разной формы и размера для вкладывания и накладывания;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матрёшки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3-4-местные;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"коробки форм"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т.е. игровые пособия для вкладывания в ячейки геометрических форм и предметных изображений;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столики с отверстиями, колышки, цветочки для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втыкания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крупные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 и мозаики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кубики крупные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пластмассовые и деревянные;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шнурок и бусины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нанизывания;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народные игрушки с подвижными частями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желобок и шарик для скатывания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9" y="244916"/>
            <a:ext cx="3434195" cy="2562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08" y="244916"/>
            <a:ext cx="3622243" cy="27035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049199"/>
            <a:ext cx="4572000" cy="30559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Познавательная активность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коробочки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секретом;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детские музыкальные центры;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механические игрушки;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клавишные игрушки;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игрушки с сюрпризом, требующие установления связи между своим движением и появлением чего-то нового;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игр с водой и песком: брызгалки, формочки, совочки и пр.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9" y="4071913"/>
            <a:ext cx="2072457" cy="2394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4" y="4220666"/>
            <a:ext cx="3229453" cy="23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5" y="349346"/>
            <a:ext cx="3676997" cy="2757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6" y="186613"/>
            <a:ext cx="4951865" cy="2547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8" y="3995348"/>
            <a:ext cx="8096250" cy="25622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4660" y="186613"/>
            <a:ext cx="4553339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Речевое развитие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изображением животных и людей;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сюжетные картинки с изображением действий;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наборы картинок с различным пространственным положением одних и тех же персонажей;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элементарные виды детского домино и лото;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последовательности картинок, изображающие сюжеты детских сказок;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наборы фигур (деревянные или картонные), изображающие персонажей известных сказок;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звукозапись (медленная и отчётливая) детских народных сказок;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диафильмы;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игрушечный телефон.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6" y="3617582"/>
            <a:ext cx="3640688" cy="2854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86" y="202846"/>
            <a:ext cx="2700536" cy="2232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71" y="3599242"/>
            <a:ext cx="3011844" cy="3011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22168"/>
            <a:ext cx="2803848" cy="31770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1752836"/>
            <a:ext cx="4572000" cy="3352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Предметная (процессуальная) игра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Игра ребёнка раннего возраста осуществляется с реалистическими игрушками, моделирующими знакомые ребёнку предметы. Это прежде всего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среди которых могут быть: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тряпичные - гибкие (высота 30-40 см);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пластиковые - гибкие;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кукла-голыш с набором одежды;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кукла в одежде;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маленькие "пупсики" в разных позах.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6" y="4105469"/>
            <a:ext cx="2335502" cy="2491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368350"/>
            <a:ext cx="4343919" cy="3257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09" y="225064"/>
            <a:ext cx="3648269" cy="3648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7" y="261257"/>
            <a:ext cx="3290130" cy="39561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049199"/>
            <a:ext cx="4572000" cy="27596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Игровые пособия, способствующие физическому развитию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Мячи (разных размеров).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Обручи.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Спортивное оборудование для малышей (качели, горки, кольца, лесенки, шведская стенка).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Скамеечки для ходьбы.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Коврики с разной поверхностью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5" y="4329403"/>
            <a:ext cx="2824703" cy="221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75" y="234724"/>
            <a:ext cx="3870925" cy="2542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234724"/>
            <a:ext cx="3054220" cy="2141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76" y="3461657"/>
            <a:ext cx="4109979" cy="31910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1160110"/>
            <a:ext cx="4572000" cy="48341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Целеустремлённость и настойчивость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фигурные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пирамидки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предполагающие создание какого-либо объекта - собачки, ёлочки, снеговика и пр.;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пособия, предполагающие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изображения из нескольких частей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(кубики, разрезные картинки и др.);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составные игрушки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машинки, домики и пр.;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строительные наборы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предполагающие действия по зрительному образцу;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бусы для нанизывания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шнуровки и застёжки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7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33" y="268224"/>
            <a:ext cx="2970054" cy="283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212328"/>
            <a:ext cx="3194478" cy="2887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98" y="3026665"/>
            <a:ext cx="4857490" cy="3544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4" y="3279877"/>
            <a:ext cx="3218688" cy="33471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3992" y="2780776"/>
            <a:ext cx="4572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Настоящая игрушка – это средство для детской игры. А игра и есть самая главная и самая развивающая деятельность для дошкольника.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5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" y="246639"/>
            <a:ext cx="7547532" cy="63314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345563"/>
            <a:ext cx="4572000" cy="2166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Скоро в школу!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Дошкольный возраст ( от 3 до 7лет ) — один из важных этапов в жизни ребенка, определяющей его дальнейшее развитие, ребенок уже чувствует свою самостоятельность и испытывает острую потребность в ее реализации.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9" y="1922106"/>
            <a:ext cx="4362061" cy="43620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12163" y="454445"/>
            <a:ext cx="4572000" cy="36486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типы игрушек для дошкольников: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Конструктор. Конструирование — важнейший вид деятельности дошкольного возраста. Важно, чтобы игрушки конструкторского типа давали возможность максимально проявить свою фантазию и позволяли исследовать, экспериментировать, познавать.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Наборы для совместных игр — учат ребенка общению, принимать решения, уступать и действовать сообща.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7" y="192930"/>
            <a:ext cx="2919602" cy="2463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4" y="2892490"/>
            <a:ext cx="3810000" cy="3691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4" y="192930"/>
            <a:ext cx="3986503" cy="28595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36097" y="2136710"/>
            <a:ext cx="4497355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Образные игрушки. К ним относятся все игрушки (в образе человека или животного) с которыми можно обращаться, как с живыми персонажами. В игре с ними малыш проигрывает свой жизненный опыт и «отрабатывает» волнующие его моменты человеческих взаимоотношений.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 — формируют пространственное мышление, развивают умение поэтапно решать поставленные задачи, вырабатывают усидчивость, сосредоточенность и концентрацию внимания.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" y="261256"/>
            <a:ext cx="8608695" cy="640080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99796" y="1025048"/>
            <a:ext cx="7109925" cy="5140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ВНИМАНИЕ, АНТИИГРУШКА! </a:t>
            </a:r>
            <a:endParaRPr lang="ru-RU" sz="28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спецефическое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средство информации, пропагандирующее </a:t>
            </a:r>
            <a:r>
              <a:rPr lang="ru-RU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антиценности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Она представляет опасность для жизни и здоровья детей, может причинять вред нормальному физическому, психическому и нравственно-духовному развитию. Она не соответствует санитарным нормам, несет агрессию, издает неприятный звук или сделана из материалов ядовитого цвета.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12" y="2862680"/>
            <a:ext cx="3264662" cy="3783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2" y="242597"/>
            <a:ext cx="4237500" cy="38722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09322" y="970386"/>
            <a:ext cx="4208105" cy="262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антиигрушек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их вред для ребенка: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Страшные игрушки.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2. Чрезмерно детализированные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игрушки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3. Смещение общепринятых ценностей</a:t>
            </a:r>
            <a:endParaRPr lang="ru-RU" dirty="0"/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1" y="4749283"/>
            <a:ext cx="5643316" cy="1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6" y="193685"/>
            <a:ext cx="4800729" cy="6403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85" y="193685"/>
            <a:ext cx="3937719" cy="65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4" y="139959"/>
            <a:ext cx="4337664" cy="6512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08" y="209936"/>
            <a:ext cx="4502413" cy="64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216937"/>
            <a:ext cx="8640147" cy="64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7" y="914788"/>
            <a:ext cx="3797559" cy="51425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09322" y="849086"/>
            <a:ext cx="34709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Игрушки группы риска: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ружья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стреляющие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шариками,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игрушечные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копья, которыми можно пораниться (на первом месте по травматизму - игра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Дартс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 Игрушки с движущимися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деталями Игрушки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мелкими деталями без ограничения возраста - это могут быть конструкторы или кукольные аксессуары. Игрушки, у которых лезет мех (могут вызвать негативные последствия от аллергии до удушья). Шумные игрушки, которые могут негативно воздействовать на слух.</a:t>
            </a:r>
          </a:p>
        </p:txBody>
      </p:sp>
    </p:spTree>
    <p:extLst>
      <p:ext uri="{BB962C8B-B14F-4D97-AF65-F5344CB8AC3E}">
        <p14:creationId xmlns:p14="http://schemas.microsoft.com/office/powerpoint/2010/main" val="6074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20" y="2588169"/>
            <a:ext cx="5598451" cy="39124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14596" y="1017037"/>
            <a:ext cx="4101082" cy="39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Игрушки, сделанные своими руками.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195943"/>
            <a:ext cx="4310743" cy="323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452327"/>
            <a:ext cx="30482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195835"/>
            <a:ext cx="3214877" cy="3214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46" y="195835"/>
            <a:ext cx="4791456" cy="2865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" y="4132326"/>
            <a:ext cx="4663440" cy="2529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3310128"/>
            <a:ext cx="3196590" cy="31965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245792"/>
            <a:ext cx="4572000" cy="2070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всем разнообразии детских игрушек психологи выделяют три группы. 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первую входят те, которые способствуют освоению смыслов, задач и норм отношений между людьми, и на этой основе социальному и личностному развитию ребёнка.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77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449" y="416985"/>
            <a:ext cx="7707086" cy="600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 советуют: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 сами могут попрактиковаться в детском восприятии игрушек. Для этого нужно вынести все свои знания «за скобки» и увидеть игрушку как будто в первый раз, отвечая при этом на вопросы: Что это? Как это мне? Так ли это? Вы сами можете почувствовать восприятие ребенка, его магический мир, если увидите или почувствуете: первичное вызываемое чувство; способность игрушки оживать; чувства, возникающие от контакта с игрушкой (когда представляете, что она оживает); внутренние состояния ребенка, с которыми она связана; культурные контексты, в которые может увести воображение ребенка эта игрушка; действия, которые в отношении игрушки хочется совершить.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01" y="3061431"/>
            <a:ext cx="3376946" cy="3037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31" y="248413"/>
            <a:ext cx="3206210" cy="3206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3" y="314230"/>
            <a:ext cx="2852024" cy="28520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3113" y="127795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Вторую группу составляют игрушки, которые способствуют усвоению способов действия с предметами, и на этой основе формируют интеллектуальные и познавательных способности.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25" y="3323474"/>
            <a:ext cx="3299176" cy="30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62" y="252956"/>
            <a:ext cx="2836262" cy="3410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247294"/>
            <a:ext cx="4317799" cy="2524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4067384"/>
            <a:ext cx="3758184" cy="2498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3891940"/>
            <a:ext cx="4113784" cy="26739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493744"/>
            <a:ext cx="4572000" cy="15595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Третья группа игрушек направлена на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физическое развитие и воспитание ребёнка.  укрепление здоровья, и формирование у малыша определенных физических качеств (силы, выносливости, ловкости, меткости).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325535"/>
            <a:ext cx="7498080" cy="53901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37360" y="984984"/>
            <a:ext cx="4572000" cy="20864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отбора: 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Простота и доступность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Стимуляция активных действий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Поощрение самостоятельности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Этика, эстетика, культура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Соответствие возрасту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201168"/>
            <a:ext cx="8549640" cy="62758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3996" y="471287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типы игрушек для детей от 0 до 12 месяцев: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46304"/>
            <a:ext cx="8778240" cy="658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01600">
              <a:srgbClr val="FF0000">
                <a:alpha val="40000"/>
              </a:srgb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1456473"/>
            <a:ext cx="4572000" cy="3945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Игрушки первого года жизни функционально необходимы для: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получения разнообразной информации и совершенствования развития основных органов чувств, прежде всего тактильной чувствительности, зрения, слуха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мелкой и крупной моторики ребёнка (движений рук и всего тела)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усвоения информации о различии форм, цвета, размера окружающих предметов, пространственных отношениях между ними;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96" y="4576972"/>
            <a:ext cx="2071116" cy="2071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0" y="4114799"/>
            <a:ext cx="2495549" cy="2495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30" y="1663268"/>
            <a:ext cx="2233371" cy="2093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1" y="161167"/>
            <a:ext cx="3502915" cy="1938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7" y="161167"/>
            <a:ext cx="3609214" cy="3615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8" y="3897638"/>
            <a:ext cx="2740143" cy="27401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49424" y="2240280"/>
            <a:ext cx="4572000" cy="29397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Погремушки – способствуют развитию концентрации внимания, зрительного, слухового восприятия и координации движений.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Подвески, крепящиеся на кроватке или коляске– развивают зрительную активность, учат малыша сосредотачивать взгляд на ярком пятне. Подвески-карусели развивают умение следить за движением по кругу.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2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303</TotalTime>
  <Words>754</Words>
  <Application>Microsoft Office PowerPoint</Application>
  <PresentationFormat>Экран (4:3)</PresentationFormat>
  <Paragraphs>99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Calibri</vt:lpstr>
      <vt:lpstr>Corbel</vt:lpstr>
      <vt:lpstr>Symbol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МИРУ ИГРУШЕК</dc:title>
  <dc:creator>Lenovo</dc:creator>
  <cp:lastModifiedBy>Lenovo</cp:lastModifiedBy>
  <cp:revision>53</cp:revision>
  <dcterms:created xsi:type="dcterms:W3CDTF">2015-12-22T12:41:22Z</dcterms:created>
  <dcterms:modified xsi:type="dcterms:W3CDTF">2016-07-10T08:33:27Z</dcterms:modified>
</cp:coreProperties>
</file>