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6" r:id="rId7"/>
    <p:sldId id="260" r:id="rId8"/>
    <p:sldId id="261" r:id="rId9"/>
    <p:sldId id="259" r:id="rId10"/>
    <p:sldId id="258" r:id="rId11"/>
    <p:sldId id="267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94BF-BDE7-44A2-8627-D4BD71422E2D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FC87-AB2F-429C-847D-74430BCF9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5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6FC87-AB2F-429C-847D-74430BCF95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0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8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1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2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5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2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4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7B03-F39E-416E-A5BD-225180881B1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9598-67AD-44D5-BFDD-B6CA22CD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868883"/>
            <a:ext cx="10515600" cy="198911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Чайная Самара</a:t>
            </a:r>
            <a:endParaRPr lang="ru-RU" i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4" y="178130"/>
            <a:ext cx="11424669" cy="649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99411" y="705852"/>
            <a:ext cx="10054389" cy="11550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i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        </a:t>
            </a:r>
            <a:r>
              <a:rPr lang="ru-RU" sz="8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Муниципальное бюджетное учреждение дополнительного образования «Центр дополнительного образования «Экология детства» </a:t>
            </a:r>
            <a:r>
              <a:rPr lang="ru-RU" sz="8000" b="1" i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г.о</a:t>
            </a:r>
            <a:r>
              <a:rPr lang="ru-RU" sz="8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Самара</a:t>
            </a:r>
          </a:p>
          <a:p>
            <a:pPr marL="0" indent="0">
              <a:buNone/>
            </a:pPr>
            <a:r>
              <a:rPr lang="ru-RU" sz="24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</a:t>
            </a:r>
            <a:r>
              <a:rPr lang="ru-RU" sz="24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</a:t>
            </a:r>
            <a:r>
              <a:rPr lang="ru-RU" sz="24000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Самара чайная»</a:t>
            </a:r>
            <a:endParaRPr lang="ru-RU" sz="24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0873" y="4975761"/>
            <a:ext cx="178129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Киреева А.Г.,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методист</a:t>
            </a:r>
            <a:endParaRPr lang="ru-RU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135" y="6305797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Самара, 2016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9811"/>
            <a:ext cx="3673642" cy="59676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Book Antiqua" panose="02040602050305030304" pitchFamily="18" charset="0"/>
              </a:rPr>
              <a:t>В 1903 г. был построен Пушкинский народный дом с театральным залом, библиотекой и чайной-столовой.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42" y="1039222"/>
            <a:ext cx="7748820" cy="4932020"/>
          </a:xfrm>
        </p:spPr>
      </p:pic>
    </p:spTree>
    <p:extLst>
      <p:ext uri="{BB962C8B-B14F-4D97-AF65-F5344CB8AC3E}">
        <p14:creationId xmlns:p14="http://schemas.microsoft.com/office/powerpoint/2010/main" val="10689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415636"/>
            <a:ext cx="3721925" cy="590203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Дом-магазин В.П. Жуковой на углу Заводской и Николаевской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61" y="1128156"/>
            <a:ext cx="6503826" cy="4253853"/>
          </a:xfrm>
        </p:spPr>
      </p:pic>
    </p:spTree>
    <p:extLst>
      <p:ext uri="{BB962C8B-B14F-4D97-AF65-F5344CB8AC3E}">
        <p14:creationId xmlns:p14="http://schemas.microsoft.com/office/powerpoint/2010/main" val="7628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37506"/>
            <a:ext cx="4085113" cy="630579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Дача мукомола И.Я. Соколова, где чайная фирма В.П. Жуковой обслуживала выездные купеческие вечера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777895"/>
            <a:ext cx="7495927" cy="4821704"/>
          </a:xfrm>
        </p:spPr>
      </p:pic>
    </p:spTree>
    <p:extLst>
      <p:ext uri="{BB962C8B-B14F-4D97-AF65-F5344CB8AC3E}">
        <p14:creationId xmlns:p14="http://schemas.microsoft.com/office/powerpoint/2010/main" val="8714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Сладости к чаю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5" y="2083234"/>
            <a:ext cx="6047790" cy="377986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81" y="1869159"/>
            <a:ext cx="5536870" cy="4208021"/>
          </a:xfrm>
        </p:spPr>
      </p:pic>
    </p:spTree>
    <p:extLst>
      <p:ext uri="{BB962C8B-B14F-4D97-AF65-F5344CB8AC3E}">
        <p14:creationId xmlns:p14="http://schemas.microsoft.com/office/powerpoint/2010/main" val="3939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6" y="1220953"/>
            <a:ext cx="3121809" cy="47301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1420047"/>
            <a:ext cx="3390982" cy="473252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75" y="317624"/>
            <a:ext cx="3810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011" y="178131"/>
            <a:ext cx="7030192" cy="165067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Book Antiqua" panose="02040602050305030304" pitchFamily="18" charset="0"/>
              </a:rPr>
              <a:t>Вальцовая машина для формирования карамели «монпансье», которая была найдена рабочими в процессе строительных работ в котловане на месте здания Филармонии в ходе реконструкции в 1980-х гг.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25" y="2190572"/>
            <a:ext cx="7258277" cy="40993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9" y="702250"/>
            <a:ext cx="4055599" cy="55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9811"/>
            <a:ext cx="3625517" cy="5967663"/>
          </a:xfrm>
        </p:spPr>
        <p:txBody>
          <a:bodyPr>
            <a:normAutofit/>
          </a:bodyPr>
          <a:lstStyle/>
          <a:p>
            <a:r>
              <a:rPr lang="ru-RU" sz="4600" b="1" i="1" dirty="0" smtClean="0">
                <a:latin typeface="Book Antiqua" panose="02040602050305030304" pitchFamily="18" charset="0"/>
              </a:rPr>
              <a:t>До </a:t>
            </a:r>
            <a:r>
              <a:rPr lang="en-US" sz="4600" b="1" i="1" dirty="0" smtClean="0">
                <a:latin typeface="Book Antiqua" panose="02040602050305030304" pitchFamily="18" charset="0"/>
              </a:rPr>
              <a:t>XX</a:t>
            </a:r>
            <a:r>
              <a:rPr lang="ru-RU" sz="4600" b="1" i="1" dirty="0" smtClean="0">
                <a:latin typeface="Book Antiqua" panose="02040602050305030304" pitchFamily="18" charset="0"/>
              </a:rPr>
              <a:t> века самарцы покупали товары в торговых рядах на рынках.</a:t>
            </a:r>
            <a:endParaRPr lang="ru-RU" sz="46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65" y="795646"/>
            <a:ext cx="7879916" cy="5153891"/>
          </a:xfrm>
        </p:spPr>
      </p:pic>
    </p:spTree>
    <p:extLst>
      <p:ext uri="{BB962C8B-B14F-4D97-AF65-F5344CB8AC3E}">
        <p14:creationId xmlns:p14="http://schemas.microsoft.com/office/powerpoint/2010/main" val="939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39" y="304802"/>
            <a:ext cx="4227616" cy="533597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Book Antiqua" panose="02040602050305030304" pitchFamily="18" charset="0"/>
              </a:rPr>
              <a:t>Бакалейный магазин «элитарных продуктов» купца А.И. Егорова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65" y="922616"/>
            <a:ext cx="6657453" cy="4993090"/>
          </a:xfrm>
        </p:spPr>
      </p:pic>
    </p:spTree>
    <p:extLst>
      <p:ext uri="{BB962C8B-B14F-4D97-AF65-F5344CB8AC3E}">
        <p14:creationId xmlns:p14="http://schemas.microsoft.com/office/powerpoint/2010/main" val="26805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756" y="365125"/>
            <a:ext cx="1181693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Дом купца Подкидышева </a:t>
            </a:r>
            <a:br>
              <a:rPr lang="ru-RU" sz="3600" b="1" i="1" dirty="0" smtClean="0">
                <a:latin typeface="Book Antiqua" panose="02040602050305030304" pitchFamily="18" charset="0"/>
              </a:rPr>
            </a:br>
            <a:r>
              <a:rPr lang="ru-RU" sz="3600" b="1" i="1" dirty="0" smtClean="0">
                <a:latin typeface="Book Antiqua" panose="02040602050305030304" pitchFamily="18" charset="0"/>
              </a:rPr>
              <a:t>на углу Дворянской и Панской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" y="2332540"/>
            <a:ext cx="6541092" cy="38837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94" y="2137017"/>
            <a:ext cx="5181600" cy="4274820"/>
          </a:xfrm>
        </p:spPr>
      </p:pic>
    </p:spTree>
    <p:extLst>
      <p:ext uri="{BB962C8B-B14F-4D97-AF65-F5344CB8AC3E}">
        <p14:creationId xmlns:p14="http://schemas.microsoft.com/office/powerpoint/2010/main" val="4039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18753"/>
            <a:ext cx="3721925" cy="655517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Популярный чайный зал  </a:t>
            </a:r>
            <a:br>
              <a:rPr lang="ru-RU" sz="3600" b="1" i="1" dirty="0" smtClean="0">
                <a:latin typeface="Book Antiqua" panose="02040602050305030304" pitchFamily="18" charset="0"/>
              </a:rPr>
            </a:br>
            <a:r>
              <a:rPr lang="ru-RU" sz="3600" b="1" i="1" dirty="0" smtClean="0">
                <a:latin typeface="Book Antiqua" panose="02040602050305030304" pitchFamily="18" charset="0"/>
              </a:rPr>
              <a:t>Г.Т. Михайлова на углу Панской и Николаевской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59" y="924249"/>
            <a:ext cx="6600958" cy="4383036"/>
          </a:xfrm>
        </p:spPr>
      </p:pic>
    </p:spTree>
    <p:extLst>
      <p:ext uri="{BB962C8B-B14F-4D97-AF65-F5344CB8AC3E}">
        <p14:creationId xmlns:p14="http://schemas.microsoft.com/office/powerpoint/2010/main" val="27946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91885"/>
            <a:ext cx="3721925" cy="613954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Book Antiqua" panose="02040602050305030304" pitchFamily="18" charset="0"/>
              </a:rPr>
              <a:t>Чайная в доме Ильиной на спуске Панской к набережной Волги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53" y="1188020"/>
            <a:ext cx="7291450" cy="4976413"/>
          </a:xfrm>
        </p:spPr>
      </p:pic>
    </p:spTree>
    <p:extLst>
      <p:ext uri="{BB962C8B-B14F-4D97-AF65-F5344CB8AC3E}">
        <p14:creationId xmlns:p14="http://schemas.microsoft.com/office/powerpoint/2010/main" val="21142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3567103" cy="635267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Book Antiqua" panose="02040602050305030304" pitchFamily="18" charset="0"/>
              </a:rPr>
              <a:t>В 1908 г. открылась отреставриро-ванная гостиница «Гранд-Отель» с рестораном и знаменитой кондитерской «Жан».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03" y="304801"/>
            <a:ext cx="8191760" cy="6553199"/>
          </a:xfrm>
        </p:spPr>
      </p:pic>
    </p:spTree>
    <p:extLst>
      <p:ext uri="{BB962C8B-B14F-4D97-AF65-F5344CB8AC3E}">
        <p14:creationId xmlns:p14="http://schemas.microsoft.com/office/powerpoint/2010/main" val="11267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899" y="304801"/>
            <a:ext cx="5691801" cy="915111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Book Antiqua" panose="02040602050305030304" pitchFamily="18" charset="0"/>
              </a:rPr>
              <a:t>Интерьер гостиницы «Бристоль»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07" y="1390046"/>
            <a:ext cx="5801784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" y="3202459"/>
            <a:ext cx="4715718" cy="3536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8" y="118754"/>
            <a:ext cx="5087611" cy="29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1" y="150964"/>
            <a:ext cx="5925918" cy="20222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88" y="2267972"/>
            <a:ext cx="6109854" cy="45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167</Words>
  <Application>Microsoft Office PowerPoint</Application>
  <PresentationFormat>Широкоэкранный</PresentationFormat>
  <Paragraphs>19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Тема Office</vt:lpstr>
      <vt:lpstr>Чайная Самара</vt:lpstr>
      <vt:lpstr>До XX века самарцы покупали товары в торговых рядах на рынках.</vt:lpstr>
      <vt:lpstr>Бакалейный магазин «элитарных продуктов» купца А.И. Егорова</vt:lpstr>
      <vt:lpstr>Дом купца Подкидышева  на углу Дворянской и Панской</vt:lpstr>
      <vt:lpstr>Популярный чайный зал   Г.Т. Михайлова на углу Панской и Николаевской</vt:lpstr>
      <vt:lpstr>Чайная в доме Ильиной на спуске Панской к набережной Волги</vt:lpstr>
      <vt:lpstr>В 1908 г. открылась отреставриро-ванная гостиница «Гранд-Отель» с рестораном и знаменитой кондитерской «Жан».</vt:lpstr>
      <vt:lpstr>Интерьер гостиницы «Бристоль»</vt:lpstr>
      <vt:lpstr>Презентация PowerPoint</vt:lpstr>
      <vt:lpstr>В 1903 г. был построен Пушкинский народный дом с театральным залом, библиотекой и чайной-столовой.</vt:lpstr>
      <vt:lpstr>Дом-магазин В.П. Жуковой на углу Заводской и Николаевской</vt:lpstr>
      <vt:lpstr>Дача мукомола И.Я. Соколова, где чайная фирма В.П. Жуковой обслуживала выездные купеческие вечера</vt:lpstr>
      <vt:lpstr>Сладости к чаю</vt:lpstr>
      <vt:lpstr>Презентация PowerPoint</vt:lpstr>
      <vt:lpstr>Вальцовая машина для формирования карамели «монпансье», которая была найдена рабочими в процессе строительных работ в котловане на месте здания Филармонии в ходе реконструкции в 1980-х гг.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Metod1</dc:creator>
  <cp:lastModifiedBy>Metod1</cp:lastModifiedBy>
  <cp:revision>27</cp:revision>
  <dcterms:created xsi:type="dcterms:W3CDTF">2016-05-12T10:31:16Z</dcterms:created>
  <dcterms:modified xsi:type="dcterms:W3CDTF">2016-07-13T11:54:10Z</dcterms:modified>
</cp:coreProperties>
</file>