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1" r:id="rId3"/>
    <p:sldId id="256" r:id="rId4"/>
    <p:sldId id="272" r:id="rId5"/>
    <p:sldId id="283" r:id="rId6"/>
    <p:sldId id="273" r:id="rId7"/>
    <p:sldId id="284" r:id="rId8"/>
    <p:sldId id="282" r:id="rId9"/>
    <p:sldId id="285" r:id="rId10"/>
    <p:sldId id="286" r:id="rId11"/>
    <p:sldId id="287" r:id="rId12"/>
    <p:sldId id="288" r:id="rId13"/>
    <p:sldId id="269" r:id="rId14"/>
    <p:sldId id="276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642" y="-3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6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7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4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7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38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8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25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91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8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964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46DD8-64F4-4125-B8BB-2F8786E82FAA}" type="datetimeFigureOut">
              <a:rPr lang="ru-RU" smtClean="0"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62819-65EA-4F03-9C68-358F5CDD91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1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9.gif"/><Relationship Id="rId12" Type="http://schemas.openxmlformats.org/officeDocument/2006/relationships/image" Target="../media/image55.png"/><Relationship Id="rId2" Type="http://schemas.openxmlformats.org/officeDocument/2006/relationships/image" Target="../media/image2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54.png"/><Relationship Id="rId5" Type="http://schemas.openxmlformats.org/officeDocument/2006/relationships/image" Target="../media/image7.gif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1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gif"/><Relationship Id="rId7" Type="http://schemas.openxmlformats.org/officeDocument/2006/relationships/image" Target="../media/image16.png"/><Relationship Id="rId12" Type="http://schemas.openxmlformats.org/officeDocument/2006/relationships/image" Target="../media/image6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62.png"/><Relationship Id="rId5" Type="http://schemas.openxmlformats.org/officeDocument/2006/relationships/image" Target="../media/image9.gif"/><Relationship Id="rId10" Type="http://schemas.openxmlformats.org/officeDocument/2006/relationships/image" Target="../media/image61.png"/><Relationship Id="rId4" Type="http://schemas.openxmlformats.org/officeDocument/2006/relationships/image" Target="../media/image8.gif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9.gif"/><Relationship Id="rId12" Type="http://schemas.openxmlformats.org/officeDocument/2006/relationships/image" Target="../media/image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67.png"/><Relationship Id="rId5" Type="http://schemas.openxmlformats.org/officeDocument/2006/relationships/image" Target="../media/image7.gif"/><Relationship Id="rId10" Type="http://schemas.openxmlformats.org/officeDocument/2006/relationships/image" Target="../media/image66.png"/><Relationship Id="rId4" Type="http://schemas.openxmlformats.org/officeDocument/2006/relationships/image" Target="../media/image18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0.gif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8.gif"/><Relationship Id="rId5" Type="http://schemas.openxmlformats.org/officeDocument/2006/relationships/image" Target="../media/image72.png"/><Relationship Id="rId10" Type="http://schemas.openxmlformats.org/officeDocument/2006/relationships/image" Target="../media/image7.gif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.gif"/><Relationship Id="rId3" Type="http://schemas.openxmlformats.org/officeDocument/2006/relationships/image" Target="../media/image2.jpeg"/><Relationship Id="rId7" Type="http://schemas.openxmlformats.org/officeDocument/2006/relationships/image" Target="../media/image80.png"/><Relationship Id="rId12" Type="http://schemas.openxmlformats.org/officeDocument/2006/relationships/image" Target="../media/image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7.gif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91.png"/><Relationship Id="rId9" Type="http://schemas.openxmlformats.org/officeDocument/2006/relationships/image" Target="../media/image92.png"/><Relationship Id="rId1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gif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image" Target="../media/image2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10.gif"/><Relationship Id="rId4" Type="http://schemas.openxmlformats.org/officeDocument/2006/relationships/image" Target="../media/image5.png"/><Relationship Id="rId9" Type="http://schemas.openxmlformats.org/officeDocument/2006/relationships/image" Target="../media/image9.gif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gif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microsoft.com/office/2007/relationships/hdphoto" Target="../media/hdphoto1.wdp"/><Relationship Id="rId18" Type="http://schemas.openxmlformats.org/officeDocument/2006/relationships/image" Target="../media/image35.png"/><Relationship Id="rId3" Type="http://schemas.openxmlformats.org/officeDocument/2006/relationships/image" Target="../media/image18.png"/><Relationship Id="rId21" Type="http://schemas.openxmlformats.org/officeDocument/2006/relationships/image" Target="../media/image37.png"/><Relationship Id="rId7" Type="http://schemas.openxmlformats.org/officeDocument/2006/relationships/image" Target="../media/image8.gif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image" Target="../media/image2.jpeg"/><Relationship Id="rId16" Type="http://schemas.openxmlformats.org/officeDocument/2006/relationships/image" Target="../media/image3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32.png"/><Relationship Id="rId23" Type="http://schemas.openxmlformats.org/officeDocument/2006/relationships/image" Target="../media/image39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31.png"/><Relationship Id="rId2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gif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9.gif"/><Relationship Id="rId10" Type="http://schemas.openxmlformats.org/officeDocument/2006/relationships/image" Target="../media/image41.png"/><Relationship Id="rId4" Type="http://schemas.openxmlformats.org/officeDocument/2006/relationships/image" Target="../media/image8.gi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43.png"/><Relationship Id="rId5" Type="http://schemas.openxmlformats.org/officeDocument/2006/relationships/image" Target="../media/image18.png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image" Target="../media/image2.jpeg"/><Relationship Id="rId9" Type="http://schemas.openxmlformats.org/officeDocument/2006/relationships/image" Target="../media/image10.gif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gif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50.png"/><Relationship Id="rId5" Type="http://schemas.openxmlformats.org/officeDocument/2006/relationships/image" Target="../media/image9.gif"/><Relationship Id="rId10" Type="http://schemas.openxmlformats.org/officeDocument/2006/relationships/image" Target="../media/image49.png"/><Relationship Id="rId4" Type="http://schemas.openxmlformats.org/officeDocument/2006/relationships/image" Target="../media/image8.gif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6" y="1412776"/>
            <a:ext cx="2520280" cy="273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893" y="3599696"/>
            <a:ext cx="357444" cy="54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59591"/>
            <a:ext cx="608902" cy="50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444" y="3659591"/>
            <a:ext cx="6038793" cy="133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83" y="3659591"/>
            <a:ext cx="608902" cy="50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2203599" y="42241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9" y="440514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6836" y="648355"/>
            <a:ext cx="1053316" cy="102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138356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6834713" y="526055"/>
            <a:ext cx="785703" cy="61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06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039" y="141730"/>
            <a:ext cx="5928936" cy="199112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2088232" cy="226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509205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7967140" y="1634277"/>
            <a:ext cx="515221" cy="37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822" y="4053776"/>
            <a:ext cx="1085110" cy="1296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5385312"/>
            <a:ext cx="1881678" cy="1094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182" y="3284984"/>
            <a:ext cx="1400982" cy="10534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480" y="4083457"/>
            <a:ext cx="1180560" cy="1440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613444"/>
            <a:ext cx="936104" cy="8700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828" y="5524303"/>
            <a:ext cx="1268423" cy="10045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554" y="4836044"/>
            <a:ext cx="3168352" cy="17773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395" y="4610070"/>
            <a:ext cx="1085110" cy="12961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4977233"/>
            <a:ext cx="1881678" cy="109413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431" y="4450515"/>
            <a:ext cx="1400982" cy="105343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4999">
            <a:off x="494994" y="5069784"/>
            <a:ext cx="1296144" cy="116735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4999">
            <a:off x="6756882" y="4717238"/>
            <a:ext cx="1296144" cy="11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8021407" y="210648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1165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562517"/>
            <a:ext cx="1773700" cy="1675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301" y="2420889"/>
            <a:ext cx="1619954" cy="1474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68153"/>
            <a:ext cx="1575041" cy="18901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1" y="3158887"/>
            <a:ext cx="1702164" cy="1842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74" y="3058983"/>
            <a:ext cx="1617370" cy="21227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719" y="2492896"/>
            <a:ext cx="3274281" cy="44371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53615" y="3895495"/>
            <a:ext cx="14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нажать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30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52906"/>
            <a:ext cx="6233501" cy="2051957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2088232" cy="226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1" y="368867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76084" y="378363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017" y="263566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809" y="3731544"/>
            <a:ext cx="948099" cy="1362453"/>
          </a:xfrm>
          <a:prstGeom prst="rect">
            <a:avLst/>
          </a:prstGeom>
        </p:spPr>
      </p:pic>
      <p:pic>
        <p:nvPicPr>
          <p:cNvPr id="10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4957322" y="2003926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289" y="4251518"/>
            <a:ext cx="921385" cy="13240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68" y="4515172"/>
            <a:ext cx="893916" cy="12845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734" y="4773219"/>
            <a:ext cx="860359" cy="12363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565363"/>
            <a:ext cx="893916" cy="12845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32" y="3549826"/>
            <a:ext cx="860359" cy="12363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373" y="4129332"/>
            <a:ext cx="3419872" cy="20866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3574310"/>
            <a:ext cx="893916" cy="128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1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01485"/>
            <a:ext cx="5312703" cy="575651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161" y="1247724"/>
            <a:ext cx="2608178" cy="353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4059" y="1457400"/>
            <a:ext cx="367043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7960" y="2022150"/>
            <a:ext cx="1926074" cy="245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79454" y="1247724"/>
            <a:ext cx="1555066" cy="320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2590" y="2155707"/>
            <a:ext cx="1683100" cy="286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6925" y="3501008"/>
            <a:ext cx="2299732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1165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8173807" y="363048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406" y="3611724"/>
            <a:ext cx="5597374" cy="32751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43808" y="2534794"/>
            <a:ext cx="14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нажать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1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6130463" y="2885630"/>
            <a:ext cx="2936221" cy="3379163"/>
            <a:chOff x="6444208" y="3251089"/>
            <a:chExt cx="2936221" cy="337916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641" y="3251089"/>
              <a:ext cx="2081131" cy="3062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6566" y="4118007"/>
              <a:ext cx="1853863" cy="2512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44208" y="4166431"/>
              <a:ext cx="1170317" cy="2415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-5909" y="3291822"/>
            <a:ext cx="2509706" cy="2951046"/>
            <a:chOff x="4949" y="3726436"/>
            <a:chExt cx="2509706" cy="2951046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4949" y="3726436"/>
              <a:ext cx="1652231" cy="2360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4051" y="4730843"/>
              <a:ext cx="1323657" cy="1689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75656" y="4906476"/>
              <a:ext cx="1038999" cy="1771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400" y="952660"/>
            <a:ext cx="1660793" cy="11824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84455">
            <a:off x="5097760" y="1682292"/>
            <a:ext cx="1883533" cy="17479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9740">
            <a:off x="4787149" y="2376634"/>
            <a:ext cx="1072757" cy="30338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3818">
            <a:off x="3681343" y="1992611"/>
            <a:ext cx="788330" cy="17232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43240">
            <a:off x="2309567" y="2216608"/>
            <a:ext cx="891489" cy="30718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06" y="673265"/>
            <a:ext cx="404815" cy="21509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-99392"/>
            <a:ext cx="5441775" cy="191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9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5" y="-58062"/>
            <a:ext cx="5832649" cy="472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2431250"/>
            <a:ext cx="2081131" cy="306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4004206"/>
            <a:ext cx="1853863" cy="251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25818" y="4058902"/>
            <a:ext cx="1170317" cy="241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3924" y="3966859"/>
            <a:ext cx="1652231" cy="236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769684" y="4639295"/>
            <a:ext cx="1168038" cy="199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937721" y="4061934"/>
            <a:ext cx="1323657" cy="168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617878" y="782848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3364" y="849146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7591597" y="347790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26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1165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8021407" y="210648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885" y="2245950"/>
            <a:ext cx="2808312" cy="30429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934" y="1517566"/>
            <a:ext cx="3455761" cy="37444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43" y="2861951"/>
            <a:ext cx="2248962" cy="2436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5157192"/>
            <a:ext cx="5049077" cy="15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8021407" y="210648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1165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562517"/>
            <a:ext cx="1773700" cy="16758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731640"/>
            <a:ext cx="3558073" cy="5273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3212976"/>
            <a:ext cx="14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нажать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36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2088232" cy="226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778" y="3769270"/>
            <a:ext cx="608902" cy="50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356" y="3641918"/>
            <a:ext cx="357444" cy="54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231" y="0"/>
            <a:ext cx="4719141" cy="1782339"/>
          </a:xfrm>
          <a:prstGeom prst="rect">
            <a:avLst/>
          </a:prstGeom>
        </p:spPr>
      </p:pic>
      <p:pic>
        <p:nvPicPr>
          <p:cNvPr id="15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10662">
            <a:off x="4458462" y="1740441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8173807" y="210646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4" y="4089606"/>
            <a:ext cx="1584175" cy="2359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3625102"/>
            <a:ext cx="1848236" cy="2939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28231" y="2668664"/>
            <a:ext cx="1907618" cy="3034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29734" y="3883837"/>
            <a:ext cx="1511436" cy="253547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3209">
            <a:off x="2413254" y="1530999"/>
            <a:ext cx="1584175" cy="235966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40564" y="1055585"/>
            <a:ext cx="1907618" cy="303402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800" y="742211"/>
            <a:ext cx="1848236" cy="29395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580" y="3084772"/>
            <a:ext cx="1252516" cy="16747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833" y="3767564"/>
            <a:ext cx="1582481" cy="26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8021407" y="210648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1165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562517"/>
            <a:ext cx="1773700" cy="1675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301" y="2420889"/>
            <a:ext cx="1619954" cy="1474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32" y="1556792"/>
            <a:ext cx="4271444" cy="5660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98898" y="3526343"/>
            <a:ext cx="14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нажать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50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2088232" cy="226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778" y="3769270"/>
            <a:ext cx="608902" cy="50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356" y="3641918"/>
            <a:ext cx="357444" cy="54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2372944" y="185423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694754" y="737440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476" y="1824417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8173807" y="363048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428379"/>
            <a:ext cx="974717" cy="1460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034308"/>
            <a:ext cx="1333652" cy="1454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529" y="3894866"/>
            <a:ext cx="599419" cy="11363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342" y="5096537"/>
            <a:ext cx="1457212" cy="15288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712" y="3549001"/>
            <a:ext cx="1152127" cy="14050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714" y="4932183"/>
            <a:ext cx="1273324" cy="12733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383" y="4185675"/>
            <a:ext cx="695257" cy="8899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447" y="3769269"/>
            <a:ext cx="1131929" cy="9535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0142">
            <a:off x="5070908" y="4983094"/>
            <a:ext cx="517026" cy="9801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48" y="5113886"/>
            <a:ext cx="728606" cy="10916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12184">
            <a:off x="4404791" y="5315696"/>
            <a:ext cx="1131929" cy="9535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5405167"/>
            <a:ext cx="835547" cy="9115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518" y="116632"/>
            <a:ext cx="5794541" cy="22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8021407" y="210648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1165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562517"/>
            <a:ext cx="1773700" cy="1675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301" y="2420889"/>
            <a:ext cx="1619954" cy="1474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62" y="1138356"/>
            <a:ext cx="1763779" cy="2020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00192" y="1988840"/>
            <a:ext cx="2480867" cy="51202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54995" y="3158887"/>
            <a:ext cx="14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нажать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45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2088232" cy="226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3339" y="2204864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2376747" y="2046538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48" y="4251518"/>
            <a:ext cx="1865792" cy="12426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5248333"/>
            <a:ext cx="1502667" cy="9662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3916">
            <a:off x="4788702" y="1777108"/>
            <a:ext cx="1562259" cy="26861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085" y="4365104"/>
            <a:ext cx="2388109" cy="19678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3346840"/>
            <a:ext cx="2438508" cy="15577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-65784"/>
            <a:ext cx="5780573" cy="209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lalajka_-_polyushko_russkoe_pole_eee_mp3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аленькая бабочка на аву вконтакте, одноклассники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65791">
            <a:off x="8021407" y="210648"/>
            <a:ext cx="515221" cy="40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mg-fotki.yandex.ru/get/6200/23869276.c/0_85bbc_9505fac9_S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71779">
            <a:off x="422338" y="43932"/>
            <a:ext cx="755448" cy="73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rasivie-kartinki.ru/images/babochki15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1165"/>
            <a:ext cx="709800" cy="6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planetakartinok.ru/_ph/104/2/352128994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92533">
            <a:off x="1159442" y="147999"/>
            <a:ext cx="995475" cy="7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562517"/>
            <a:ext cx="1773700" cy="1675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301" y="2420889"/>
            <a:ext cx="1619954" cy="1474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63" y="1138356"/>
            <a:ext cx="1683706" cy="2020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2996952"/>
            <a:ext cx="1851761" cy="2004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420889"/>
            <a:ext cx="3922255" cy="45603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76256" y="2974221"/>
            <a:ext cx="14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нажать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15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6</Words>
  <Application>Microsoft Office PowerPoint</Application>
  <PresentationFormat>Экран (4:3)</PresentationFormat>
  <Paragraphs>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80</cp:revision>
  <dcterms:created xsi:type="dcterms:W3CDTF">2015-11-18T04:35:50Z</dcterms:created>
  <dcterms:modified xsi:type="dcterms:W3CDTF">2016-07-26T20:48:37Z</dcterms:modified>
</cp:coreProperties>
</file>