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65" r:id="rId3"/>
    <p:sldId id="266" r:id="rId4"/>
    <p:sldId id="267" r:id="rId5"/>
    <p:sldId id="268" r:id="rId6"/>
    <p:sldId id="256" r:id="rId7"/>
    <p:sldId id="257" r:id="rId8"/>
    <p:sldId id="258" r:id="rId9"/>
    <p:sldId id="259" r:id="rId10"/>
    <p:sldId id="269" r:id="rId11"/>
    <p:sldId id="260" r:id="rId12"/>
    <p:sldId id="261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9" autoAdjust="0"/>
  </p:normalViewPr>
  <p:slideViewPr>
    <p:cSldViewPr>
      <p:cViewPr>
        <p:scale>
          <a:sx n="70" d="100"/>
          <a:sy n="70" d="100"/>
        </p:scale>
        <p:origin x="-137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593EA-8C9B-4BBB-8F92-2064EB9D1771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932FC-19D2-489F-8AA9-5F023501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</a:t>
            </a: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857364"/>
            <a:ext cx="9144000" cy="2375694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МАДОУ</a:t>
            </a:r>
            <a:r>
              <a:rPr kumimoji="0" lang="ru-RU" sz="2000" b="1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ДС №6 «Сказка»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удо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 подоконнике»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Краткосрочный проект с детьми первой младшей группы </a:t>
            </a:r>
            <a:r>
              <a:rPr kumimoji="0" lang="ru-RU" sz="36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28860" y="4572008"/>
            <a:ext cx="6429388" cy="16013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3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3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kumimoji="0" lang="en-US" sz="23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3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3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Янышева Розалия </a:t>
            </a:r>
            <a:r>
              <a:rPr kumimoji="0" lang="ru-RU" sz="23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Тимербулатовна</a:t>
            </a:r>
            <a:endParaRPr kumimoji="0" lang="ru-RU" sz="23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0012016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2143140" cy="13287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5209456" cy="724542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rgbClr val="FF0000"/>
                </a:solidFill>
              </a:rPr>
              <a:t>           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зеленая стрела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свету, к солнышку взошла.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её положим в суп,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приправа эта - …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Стихи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Луковица золотая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Круглая, литая.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у ней один секрет –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 она спасёт в обед: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вылечить недуг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Вкусный и душистый лук!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вылечить недуг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Вкусный и душистый лук!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 семь недугов лечит.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 да баня все правят.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ест лук, того бог избавит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вечных лук.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0012016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785926"/>
            <a:ext cx="4288614" cy="2658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442424"/>
          </a:xfrm>
        </p:spPr>
        <p:txBody>
          <a:bodyPr>
            <a:normAutofit fontScale="9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лука, проводили опыты, эксперименты. Устанавливали связи: растения – земля, растения – вода, растения –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проект чудо на подок\P1150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7422" y="3071810"/>
            <a:ext cx="4665130" cy="349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роект чудо на подок\P1150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124744"/>
            <a:ext cx="6453088" cy="48398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143000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Проанализировали и обобщили результаты, полученных  в       процессе исследовательской деятельности детей.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проект чудо на подок\P1150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988840"/>
            <a:ext cx="6024231" cy="4518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роект чудо на подок\P1150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124744"/>
            <a:ext cx="6357078" cy="4767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038740"/>
          </a:xfrm>
        </p:spPr>
        <p:txBody>
          <a:bodyPr>
            <a:noAutofit/>
          </a:bodyPr>
          <a:lstStyle/>
          <a:p>
            <a:pPr marL="0" indent="43200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Вывод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32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предполагаемый нами результаты полностью были реализованы, а именно:</a:t>
            </a:r>
          </a:p>
          <a:p>
            <a:pPr marL="0" indent="4320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У детей сформированы представления о том, что растения живые, их поливают, сажают, выращивают.</a:t>
            </a:r>
          </a:p>
          <a:p>
            <a:pPr marL="0" indent="4320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У детей закреплены представления о труде взрослых, дети научились правильно называть трудовые действия.</a:t>
            </a:r>
          </a:p>
          <a:p>
            <a:pPr marL="0" indent="4320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Проводимая работа способствовала воспитанию у дошкольников бережного отношения к растениям.</a:t>
            </a:r>
          </a:p>
          <a:p>
            <a:pPr marL="0" indent="4320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Участники проекта (дети, воспитатели, родители) получили положительные эмоции от реализации проекта.</a:t>
            </a:r>
          </a:p>
          <a:p>
            <a:pPr>
              <a:buNone/>
            </a:pP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6632" y="836712"/>
            <a:ext cx="7398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«Что за зелень у окна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Ведь за окном у нас зима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Поговаривают что лук,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Полезен от семи недуг.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Малыши лучок сажали.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Урожаем угощали,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Витаминов целый клад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Приходите все к нам в сад.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4338" name="Picture 2" descr="http://www.forpotoloc.ru/print/vlb_images5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3092556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571480"/>
            <a:ext cx="8568952" cy="574924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желание участвовать в трудовой деятельности;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научить с помощью воспитателя сажать лук;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поливать растения под руководством воспитателя;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дать представления о выращивании лука;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наблюдение за всходами растений;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бережное и заботливое отношение к растениям;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привлечь родителей к активной жизни детского сада в рамках организации и реализации проекта;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у детей познавательный интерес к растениям;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художественно – продуктивной творческой деятельности.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педагогами: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по теме «Чудо на подоконнике».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над проектом с родителями: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привлечь родителей к организации и реализации проекта;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обсуждение темы проекта;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рекомендации по созданию мини-огорода в домашних условиях.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9625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05800" cy="5605232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Дети получат представления о том, что растения живые, их поливают, сажают, выращивают.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Дети получат представления о труде взрослых, научатся правильно называть трудовые действия.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Проводимая работа позволяет воспитывать трудолюбие, бережное отношение к растениям.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Все участники проекта (дети, воспитатели, родители) получат положительные эмоции от полученных результатов.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Лепка «Волшебный лучок»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проект чудо на подок\P1150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420888"/>
            <a:ext cx="4308541" cy="3231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проект чудо на подок\P11507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348880"/>
            <a:ext cx="4338571" cy="3253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оект чудо на подок\P1150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268760"/>
            <a:ext cx="6788687" cy="5091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Раскрашивание лука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проект чудо на подок\P1150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628800"/>
            <a:ext cx="6549099" cy="4911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42424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группе детского сада мы разбили грядки на подоконнике… Подобрали художественную литературу: поговорки, стихи, сказки, загадки о луке и других овощах, составили огородную игротеку.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проект чудо на подок\P1150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988840"/>
            <a:ext cx="6212623" cy="4659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225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</vt:lpstr>
      <vt:lpstr>Слайд 2</vt:lpstr>
      <vt:lpstr>Цели: - воспитывать у детей желание участвовать в трудовой деятельности; - научить с помощью воспитателя сажать лук; - поливать растения под руководством воспитателя; - дать представления о выращивании лука; - наблюдение за всходами растений; - воспитывать бережное и заботливое отношение к растениям; - привлечь родителей к активной жизни детского сада в рамках организации и реализации проекта; - формировать у детей познавательный интерес к растениям; - организация художественно – продуктивной творческой деятельности.</vt:lpstr>
      <vt:lpstr>Работа с педагогами: Обобщение опыта работы по теме «Чудо на подоконнике».        Работа над проектом с родителями: - привлечь родителей к организации и реализации проекта; - обсуждение темы проекта; - рекомендации по созданию мини-огорода в домашних условиях.</vt:lpstr>
      <vt:lpstr>          Предполагаемый результат: 1. Дети получат представления о том, что растения живые, их поливают, сажают, выращивают. 2. Дети получат представления о труде взрослых, научатся правильно называть трудовые действия. 3. Проводимая работа позволяет воспитывать трудолюбие, бережное отношение к растениям. 4. Все участники проекта (дети, воспитатели, родители) получат положительные эмоции от полученных результатов. </vt:lpstr>
      <vt:lpstr>   Лепка «Волшебный лучок»</vt:lpstr>
      <vt:lpstr>Слайд 7</vt:lpstr>
      <vt:lpstr>       Раскрашивание лука</vt:lpstr>
      <vt:lpstr>В группе детского сада мы разбили грядки на подоконнике… Подобрали художественную литературу: поговорки, стихи, сказки, загадки о луке и других овощах, составили огородную игротеку.</vt:lpstr>
      <vt:lpstr>                    Загадки Вот зеленая стрела К свету, к солнышку взошла. Мы её положим в суп,  Ведь приправа эта - …             Стихи Луковица золотая  Круглая, литая. Есть у ней один секрет –  Нас она спасёт в обед: Может вылечить недуг Вкусный и душистый лук!  Может вылечить недуг Вкусный и душистый лук!   Пословицы и поговорки Лук семь недугов лечит. Лук да баня все правят. Кто ест лук, того бог избавит от вечных лук.   </vt:lpstr>
      <vt:lpstr>Дети наблюдали за ростом лука, проводили опыты, эксперименты. Устанавливали связи: растения – земля, растения – вода, растения –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vt:lpstr>
      <vt:lpstr>Слайд 12</vt:lpstr>
      <vt:lpstr> Проанализировали и обобщили результаты, полученных  в       процессе исследовательской деятельности детей.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44</cp:revision>
  <dcterms:created xsi:type="dcterms:W3CDTF">2016-04-24T06:15:16Z</dcterms:created>
  <dcterms:modified xsi:type="dcterms:W3CDTF">2016-08-07T15:48:53Z</dcterms:modified>
</cp:coreProperties>
</file>