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Творчество без границ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Оформление участка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(Мое хобби)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Искусственный пруд из старой ванны</a:t>
            </a:r>
            <a:endParaRPr lang="ru-RU" sz="3200" dirty="0"/>
          </a:p>
        </p:txBody>
      </p:sp>
      <p:pic>
        <p:nvPicPr>
          <p:cNvPr id="4" name="Содержимое 3" descr="IMAG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3744416" cy="5649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Художественное оформление бочек</a:t>
            </a:r>
            <a:endParaRPr lang="ru-RU" dirty="0"/>
          </a:p>
        </p:txBody>
      </p:sp>
      <p:pic>
        <p:nvPicPr>
          <p:cNvPr id="4" name="Содержимое 3" descr="IMAG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982372"/>
            <a:ext cx="2915817" cy="4875628"/>
          </a:xfrm>
          <a:prstGeom prst="roundRect">
            <a:avLst/>
          </a:prstGeom>
        </p:spPr>
      </p:pic>
      <p:pic>
        <p:nvPicPr>
          <p:cNvPr id="5" name="Рисунок 4" descr="IMAG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39694"/>
            <a:ext cx="3240360" cy="5418306"/>
          </a:xfrm>
          <a:prstGeom prst="roundRect">
            <a:avLst/>
          </a:prstGeom>
        </p:spPr>
      </p:pic>
      <p:pic>
        <p:nvPicPr>
          <p:cNvPr id="6" name="Рисунок 5" descr="IMAG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861967"/>
            <a:ext cx="2987823" cy="4996032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Фигуры для сада из дерева</a:t>
            </a:r>
            <a:endParaRPr lang="ru-RU" sz="3200" dirty="0"/>
          </a:p>
        </p:txBody>
      </p:sp>
      <p:pic>
        <p:nvPicPr>
          <p:cNvPr id="4" name="Содержимое 3" descr="IMAG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3471776" cy="5805264"/>
          </a:xfrm>
          <a:prstGeom prst="ellipse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22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Творчество без границ</vt:lpstr>
      <vt:lpstr>Искусственный пруд из старой ванны</vt:lpstr>
      <vt:lpstr>Художественное оформление бочек</vt:lpstr>
      <vt:lpstr>Фигуры для сада из дерева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без границ</dc:title>
  <dc:creator>Виктория</dc:creator>
  <cp:lastModifiedBy>днс</cp:lastModifiedBy>
  <cp:revision>2</cp:revision>
  <dcterms:created xsi:type="dcterms:W3CDTF">2016-08-08T09:01:39Z</dcterms:created>
  <dcterms:modified xsi:type="dcterms:W3CDTF">2016-08-08T09:13:55Z</dcterms:modified>
</cp:coreProperties>
</file>