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65" r:id="rId5"/>
    <p:sldId id="261" r:id="rId6"/>
    <p:sldId id="260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73" d="100"/>
          <a:sy n="73" d="100"/>
        </p:scale>
        <p:origin x="-1092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94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246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30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69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15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66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67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16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05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17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23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A575-70EB-4B00-8331-62F27751924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2CAC-4A86-44EE-B9D8-9D1D0FF841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29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2" y="313509"/>
            <a:ext cx="87913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Данная презентация иллюстрирует реализацию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Музей пришел в класс»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слайдах представлено: 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класса материалами, рассказывающими о  писателях-фронтовиках;</a:t>
            </a: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полках располагаются поделки, сделанные руками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учеников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тематике «ВОВ 1941-1945г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.»;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представлен сборник рассказов, идея которого возникла благодаря программе «Музей пришел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мероприятия, связанные с воплощением программы «Музей пришёл в класс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принадлежит Агатовой Виктории Дмитриевне, учителю русского языка и литературы,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№2006 г.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dregion.ru/forum/download/file.php?id=2094&amp;sid=60621dac64f5802b9736d89a0bbd58c0"/>
          <p:cNvPicPr/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52"/>
          <a:stretch/>
        </p:blipFill>
        <p:spPr bwMode="auto">
          <a:xfrm>
            <a:off x="3534980" y="1018904"/>
            <a:ext cx="2669877" cy="36020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C:\Users\Даниил\Desktop\обложк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389"/>
          <a:stretch>
            <a:fillRect/>
          </a:stretch>
        </p:blipFill>
        <p:spPr bwMode="auto">
          <a:xfrm>
            <a:off x="22303" y="0"/>
            <a:ext cx="240866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876754" y="0"/>
            <a:ext cx="726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Музей пришёл в класс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1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3763" y="-182882"/>
            <a:ext cx="4348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пути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750" y="821537"/>
            <a:ext cx="2651759" cy="3812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3" r="4734"/>
          <a:stretch>
            <a:fillRect/>
          </a:stretch>
        </p:blipFill>
        <p:spPr>
          <a:xfrm>
            <a:off x="274319" y="985427"/>
            <a:ext cx="2442755" cy="345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7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3685" y="-182882"/>
            <a:ext cx="6808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пришел в класс</a:t>
            </a:r>
            <a:endParaRPr lang="ru-RU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agatova_vd\Pictures\фото с айфона\IMG_0797.JPG"/>
          <p:cNvPicPr>
            <a:picLocks noChangeAspect="1" noChangeArrowheads="1"/>
          </p:cNvPicPr>
          <p:nvPr/>
        </p:nvPicPr>
        <p:blipFill>
          <a:blip r:embed="rId2" cstate="print"/>
          <a:srcRect l="3947" t="32688" r="5995" b="27961"/>
          <a:stretch>
            <a:fillRect/>
          </a:stretch>
        </p:blipFill>
        <p:spPr bwMode="auto">
          <a:xfrm>
            <a:off x="1254034" y="744524"/>
            <a:ext cx="7236823" cy="4216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47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707" y="-190303"/>
            <a:ext cx="479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музея </a:t>
            </a:r>
            <a:endParaRPr lang="ru-RU" sz="4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1" r="7212"/>
          <a:stretch/>
        </p:blipFill>
        <p:spPr>
          <a:xfrm>
            <a:off x="6492240" y="468922"/>
            <a:ext cx="2416629" cy="21757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2212" y="2690948"/>
            <a:ext cx="3514326" cy="2256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41" r="22246"/>
          <a:stretch>
            <a:fillRect/>
          </a:stretch>
        </p:blipFill>
        <p:spPr>
          <a:xfrm>
            <a:off x="274319" y="561702"/>
            <a:ext cx="2312391" cy="209005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3524" t="8296" r="1685" b="9990"/>
          <a:stretch>
            <a:fillRect/>
          </a:stretch>
        </p:blipFill>
        <p:spPr bwMode="auto">
          <a:xfrm>
            <a:off x="822960" y="2705102"/>
            <a:ext cx="3513908" cy="227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3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gatova.ru/picterslit/kniga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126" y="1498317"/>
            <a:ext cx="2764186" cy="364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24" t="6773" b="6375"/>
          <a:stretch>
            <a:fillRect/>
          </a:stretch>
        </p:blipFill>
        <p:spPr>
          <a:xfrm rot="5400000">
            <a:off x="556084" y="1455598"/>
            <a:ext cx="3223257" cy="27156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6835" y="-138051"/>
            <a:ext cx="52164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сборника рассказов</a:t>
            </a:r>
          </a:p>
          <a:p>
            <a:pPr algn="ctr"/>
            <a:r>
              <a:rPr lang="ru-RU" sz="2800" b="1" cap="none" spc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учеников </a:t>
            </a:r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прадедах,</a:t>
            </a:r>
          </a:p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воевавших на войне 1941-1945</a:t>
            </a:r>
            <a:endParaRPr lang="ru-RU" sz="2800" b="1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3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gatova_vd\Pictures\фото с айфона\IMG_1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46" t="22432" r="481" b="10203"/>
          <a:stretch>
            <a:fillRect/>
          </a:stretch>
        </p:blipFill>
        <p:spPr bwMode="auto">
          <a:xfrm>
            <a:off x="1789612" y="0"/>
            <a:ext cx="5721533" cy="512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109</Words>
  <Application>Microsoft Office PowerPoint</Application>
  <PresentationFormat>Экран (16:9)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Агатов</dc:creator>
  <cp:lastModifiedBy>Виктория Агатова</cp:lastModifiedBy>
  <cp:revision>59</cp:revision>
  <dcterms:created xsi:type="dcterms:W3CDTF">2015-05-04T19:30:07Z</dcterms:created>
  <dcterms:modified xsi:type="dcterms:W3CDTF">2016-01-27T11:40:26Z</dcterms:modified>
</cp:coreProperties>
</file>