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66" r:id="rId5"/>
    <p:sldId id="258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5" autoAdjust="0"/>
  </p:normalViewPr>
  <p:slideViewPr>
    <p:cSldViewPr>
      <p:cViewPr varScale="1">
        <p:scale>
          <a:sx n="107" d="100"/>
          <a:sy n="107" d="100"/>
        </p:scale>
        <p:origin x="-3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73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93901-4244-4AA8-B6D9-4CAEAC1A68CA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38302-D847-407F-B62C-85E539EE8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BB062-5EAD-4098-9E6F-4A65FD17528F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3DA42-EEC3-47D4-B639-97495BD27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DA42-EEC3-47D4-B639-97495BD27FD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375E-87A2-4316-8EDA-8C248543D9ED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A2-A362-4158-B8E7-28F4C6120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375E-87A2-4316-8EDA-8C248543D9ED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A2-A362-4158-B8E7-28F4C6120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375E-87A2-4316-8EDA-8C248543D9ED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A2-A362-4158-B8E7-28F4C6120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375E-87A2-4316-8EDA-8C248543D9ED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A2-A362-4158-B8E7-28F4C6120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375E-87A2-4316-8EDA-8C248543D9ED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A2-A362-4158-B8E7-28F4C6120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375E-87A2-4316-8EDA-8C248543D9ED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A2-A362-4158-B8E7-28F4C6120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375E-87A2-4316-8EDA-8C248543D9ED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A2-A362-4158-B8E7-28F4C6120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375E-87A2-4316-8EDA-8C248543D9ED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A2-A362-4158-B8E7-28F4C6120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375E-87A2-4316-8EDA-8C248543D9ED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A2-A362-4158-B8E7-28F4C6120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375E-87A2-4316-8EDA-8C248543D9ED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A2-A362-4158-B8E7-28F4C6120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375E-87A2-4316-8EDA-8C248543D9ED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A2-A362-4158-B8E7-28F4C6120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375E-87A2-4316-8EDA-8C248543D9ED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A4A2-A362-4158-B8E7-28F4C6120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Технология изготовления панно «Ромашковая поляна»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технологии Чупина Е.И.</a:t>
            </a:r>
          </a:p>
          <a:p>
            <a:r>
              <a:rPr lang="ru-RU" dirty="0" smtClean="0"/>
              <a:t>МБОУ СОШ №3 г. Барабинска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травы тимофеевки</a:t>
            </a:r>
            <a:endParaRPr lang="ru-RU" dirty="0"/>
          </a:p>
        </p:txBody>
      </p:sp>
      <p:pic>
        <p:nvPicPr>
          <p:cNvPr id="34819" name="Picture 3" descr="D:\Documents and Settings\Admin\Мои документы\Мои рисунки\пейзажи\Чупинаmk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214554"/>
            <a:ext cx="4857784" cy="3887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Панно «Лесное озеро»</a:t>
            </a:r>
            <a:endParaRPr lang="ru-RU" dirty="0"/>
          </a:p>
        </p:txBody>
      </p:sp>
      <p:pic>
        <p:nvPicPr>
          <p:cNvPr id="3" name="Рисунок 2" descr="C:\Хлам\мамко\мамины фоты\P12601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00240"/>
            <a:ext cx="4286280" cy="468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Панно «Зимнее утро в лесу»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22" name="Picture 2" descr="E:\DCIM\101___01\IMG_0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6263493" cy="4648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704850"/>
            <a:ext cx="8286808" cy="1143000"/>
          </a:xfrm>
        </p:spPr>
        <p:txBody>
          <a:bodyPr/>
          <a:lstStyle/>
          <a:p>
            <a:r>
              <a:rPr lang="ru-RU" dirty="0" smtClean="0"/>
              <a:t>Панно «Ромашковая поляна»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071538" y="1928802"/>
          <a:ext cx="6858048" cy="4643470"/>
        </p:xfrm>
        <a:graphic>
          <a:graphicData uri="http://schemas.openxmlformats.org/presentationml/2006/ole">
            <p:oleObj spid="_x0000_s2049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вышивки  панно я использовала мягкую серую ткань (бортовку), шерстяную пряжу № 32/2 различного цвета, крючок № 1,5; иголку с большим ушком; тонкую медную проволоку диаметром 0,5 мм.</a:t>
            </a:r>
          </a:p>
          <a:p>
            <a:r>
              <a:rPr lang="ru-RU" dirty="0" smtClean="0"/>
              <a:t>Диаметр готовой вышивки составляет 20см, но размер ткани я брала больше, чем требуется для панно. </a:t>
            </a:r>
          </a:p>
          <a:p>
            <a:r>
              <a:rPr lang="ru-RU" dirty="0" smtClean="0"/>
              <a:t>Сначала я  нанесла рисунок карандашами (слайд 4).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30103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Эскиз панно «Ромашковая поляна»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928802"/>
            <a:ext cx="4900255" cy="4389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:\Documents and Settings\Admin\Рабочий стол\Конкурс\1\IMG_04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692948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Вышивка облака</a:t>
            </a:r>
            <a:endParaRPr lang="ru-RU" dirty="0"/>
          </a:p>
        </p:txBody>
      </p:sp>
      <p:pic>
        <p:nvPicPr>
          <p:cNvPr id="29700" name="Picture 4" descr="D:\Documents and Settings\Admin\Мои документы\Мои рисунки\пейзажи\Чупинаmckg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60525"/>
            <a:ext cx="5072098" cy="3183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Вязание ромашки</a:t>
            </a:r>
            <a:endParaRPr lang="ru-RU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71744"/>
            <a:ext cx="3400566" cy="1857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7" name="Picture 3" descr="D:\Documents and Settings\Admin\Мои документы\Мои рисунки\пейзажи\Чупинаmfkh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71744"/>
            <a:ext cx="3857620" cy="2910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643182"/>
            <a:ext cx="3400566" cy="1857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Вязание ромашки</a:t>
            </a:r>
            <a:endParaRPr lang="ru-RU" dirty="0"/>
          </a:p>
        </p:txBody>
      </p:sp>
      <p:pic>
        <p:nvPicPr>
          <p:cNvPr id="9" name="Picture 3" descr="D:\Documents and Settings\Admin\Мои документы\Мои рисунки\пейзажи\Чупинаbd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357430"/>
            <a:ext cx="3179384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3" name="Picture 5" descr="D:\Documents and Settings\Admin\Мои документы\Мои рисунки\пейзажи\Чупинаk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000372"/>
            <a:ext cx="4577646" cy="29488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Сборка ромашки</a:t>
            </a:r>
            <a:endParaRPr lang="ru-RU" dirty="0"/>
          </a:p>
        </p:txBody>
      </p:sp>
      <p:pic>
        <p:nvPicPr>
          <p:cNvPr id="33794" name="Picture 2" descr="D:\Documents and Settings\Admin\Мои документы\Мои рисунки\пейзажи\Чупинаmh7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214554"/>
            <a:ext cx="3662382" cy="3882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6" name="Picture 4" descr="D:\Documents and Settings\Admin\Мои документы\Мои рисунки\пейзажи\Чупинаgim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357430"/>
            <a:ext cx="3681774" cy="2159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303</TotalTime>
  <Words>115</Words>
  <Application>Microsoft Office PowerPoint</Application>
  <PresentationFormat>Экран (4:3)</PresentationFormat>
  <Paragraphs>17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Поток</vt:lpstr>
      <vt:lpstr>Специальное оформление</vt:lpstr>
      <vt:lpstr>Слайд</vt:lpstr>
      <vt:lpstr>Технология изготовления панно «Ромашковая поляна»</vt:lpstr>
      <vt:lpstr>Панно «Ромашковая поляна»</vt:lpstr>
      <vt:lpstr>Слайд 3</vt:lpstr>
      <vt:lpstr>Эскиз панно «Ромашковая поляна»</vt:lpstr>
      <vt:lpstr>Слайд 5</vt:lpstr>
      <vt:lpstr>Вышивка облака</vt:lpstr>
      <vt:lpstr>Вязание ромашки</vt:lpstr>
      <vt:lpstr>Вязание ромашки</vt:lpstr>
      <vt:lpstr>Сборка ромашки</vt:lpstr>
      <vt:lpstr>Изготовление травы тимофеевки</vt:lpstr>
      <vt:lpstr>Панно «Лесное озеро»</vt:lpstr>
      <vt:lpstr>Панно «Зимнее утро в лесу»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Елена</cp:lastModifiedBy>
  <cp:revision>37</cp:revision>
  <dcterms:modified xsi:type="dcterms:W3CDTF">2016-08-16T06:25:54Z</dcterms:modified>
</cp:coreProperties>
</file>