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58" r:id="rId3"/>
    <p:sldId id="259" r:id="rId4"/>
    <p:sldId id="281" r:id="rId5"/>
    <p:sldId id="282" r:id="rId6"/>
    <p:sldId id="283" r:id="rId7"/>
    <p:sldId id="290" r:id="rId8"/>
    <p:sldId id="292" r:id="rId9"/>
    <p:sldId id="293" r:id="rId10"/>
    <p:sldId id="294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277" r:id="rId23"/>
    <p:sldId id="25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B3"/>
    <a:srgbClr val="EE12DE"/>
    <a:srgbClr val="00FFFF"/>
    <a:srgbClr val="33CC33"/>
    <a:srgbClr val="F030E2"/>
    <a:srgbClr val="7BB11B"/>
    <a:srgbClr val="275EA1"/>
    <a:srgbClr val="074BB9"/>
    <a:srgbClr val="EB15AE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101" d="100"/>
          <a:sy n="101" d="100"/>
        </p:scale>
        <p:origin x="3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18B9C-32EA-410A-8544-EB54E3645E8A}" type="datetimeFigureOut">
              <a:rPr lang="ru-RU" smtClean="0"/>
              <a:pPr/>
              <a:t>22.08.2016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7A277-EAD6-4640-87AD-0E1E827B5C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5A47F-19AE-4CF1-A040-060C30D3C781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639E-8BC7-41CE-B81F-73B229E5C750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02822-5AA6-4D7F-AFF0-A24BA8792E8C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A49E-6D34-4117-8254-D8BD17BECD19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357E7-DC27-4877-AE41-AF4E0F3E4E85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2496-61BC-4EB2-B1D1-C2B0AF663D06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DED4-2548-4AED-8804-CF5D28EDE878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6FD4-CF2D-453C-BF89-F0390A1148EA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2518-A347-40E5-8120-645B26CA5624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FE1B-E31E-42A0-B167-5008AACC32A4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242B0-2122-4443-84F3-A6B681A7CEAC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1F8DF-302C-46EC-B82D-5C2AE3422FC5}" type="datetime1">
              <a:rPr lang="ru-RU" smtClean="0"/>
              <a:pPr/>
              <a:t>22.08.2016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C84FB-16EB-4ABF-A845-367EF54ED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356209"/>
            <a:ext cx="9144000" cy="1015663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94000"/>
              </a:srgbClr>
            </a:outerShdw>
          </a:effectLst>
          <a:scene3d>
            <a:camera prst="orthographicFront"/>
            <a:lightRig rig="threePt" dir="t"/>
          </a:scene3d>
          <a:sp3d extrusionH="76200" prstMaterial="metal">
            <a:bevelT prst="relaxedInset"/>
            <a:bevelB w="152400" h="50800" prst="softRound"/>
            <a:extrusionClr>
              <a:srgbClr val="275EA1"/>
            </a:extrusionClr>
            <a:contourClr>
              <a:srgbClr val="0070C0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D0DB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«Морская прогулка»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534" y="5080248"/>
            <a:ext cx="8956576" cy="17777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Самко Елена Ивановна</a:t>
            </a:r>
          </a:p>
          <a:p>
            <a:pPr algn="r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воспитатель высшей категории</a:t>
            </a:r>
          </a:p>
          <a:p>
            <a:pPr algn="r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МБДОУ «Детский сад №1»</a:t>
            </a:r>
          </a:p>
          <a:p>
            <a:pPr algn="r"/>
            <a:r>
              <a:rPr lang="ru-RU" sz="24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поселок Кировский, Приморский край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7883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D0DB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Занятие в подготовительной к школе группе на тему: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57200" y="116632"/>
            <a:ext cx="8229600" cy="1301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Сосчитайте сколько углов </a:t>
            </a:r>
          </a:p>
          <a:p>
            <a:r>
              <a:rPr lang="ru-RU" dirty="0">
                <a:solidFill>
                  <a:schemeClr val="tx2"/>
                </a:solidFill>
              </a:rPr>
              <a:t>у этих многоугольников</a:t>
            </a:r>
          </a:p>
        </p:txBody>
      </p:sp>
      <p:sp>
        <p:nvSpPr>
          <p:cNvPr id="10" name="Полилиния: фигура 9"/>
          <p:cNvSpPr/>
          <p:nvPr/>
        </p:nvSpPr>
        <p:spPr>
          <a:xfrm>
            <a:off x="4427984" y="3901342"/>
            <a:ext cx="2525486" cy="1843314"/>
          </a:xfrm>
          <a:custGeom>
            <a:avLst/>
            <a:gdLst>
              <a:gd name="connsiteX0" fmla="*/ 0 w 2525486"/>
              <a:gd name="connsiteY0" fmla="*/ 841828 h 1843314"/>
              <a:gd name="connsiteX1" fmla="*/ 667657 w 2525486"/>
              <a:gd name="connsiteY1" fmla="*/ 14514 h 1843314"/>
              <a:gd name="connsiteX2" fmla="*/ 1741714 w 2525486"/>
              <a:gd name="connsiteY2" fmla="*/ 0 h 1843314"/>
              <a:gd name="connsiteX3" fmla="*/ 2525486 w 2525486"/>
              <a:gd name="connsiteY3" fmla="*/ 1088571 h 1843314"/>
              <a:gd name="connsiteX4" fmla="*/ 1698171 w 2525486"/>
              <a:gd name="connsiteY4" fmla="*/ 1770743 h 1843314"/>
              <a:gd name="connsiteX5" fmla="*/ 478971 w 2525486"/>
              <a:gd name="connsiteY5" fmla="*/ 1843314 h 1843314"/>
              <a:gd name="connsiteX6" fmla="*/ 0 w 2525486"/>
              <a:gd name="connsiteY6" fmla="*/ 841828 h 184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5486" h="1843314">
                <a:moveTo>
                  <a:pt x="0" y="841828"/>
                </a:moveTo>
                <a:lnTo>
                  <a:pt x="667657" y="14514"/>
                </a:lnTo>
                <a:lnTo>
                  <a:pt x="1741714" y="0"/>
                </a:lnTo>
                <a:lnTo>
                  <a:pt x="2525486" y="1088571"/>
                </a:lnTo>
                <a:lnTo>
                  <a:pt x="1698171" y="1770743"/>
                </a:lnTo>
                <a:lnTo>
                  <a:pt x="478971" y="1843314"/>
                </a:lnTo>
                <a:lnTo>
                  <a:pt x="0" y="841828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/>
          <p:cNvSpPr/>
          <p:nvPr/>
        </p:nvSpPr>
        <p:spPr>
          <a:xfrm>
            <a:off x="522412" y="1567468"/>
            <a:ext cx="2510972" cy="1712685"/>
          </a:xfrm>
          <a:custGeom>
            <a:avLst/>
            <a:gdLst>
              <a:gd name="connsiteX0" fmla="*/ 0 w 2510972"/>
              <a:gd name="connsiteY0" fmla="*/ 1494971 h 1712685"/>
              <a:gd name="connsiteX1" fmla="*/ 1248229 w 2510972"/>
              <a:gd name="connsiteY1" fmla="*/ 0 h 1712685"/>
              <a:gd name="connsiteX2" fmla="*/ 2510972 w 2510972"/>
              <a:gd name="connsiteY2" fmla="*/ 1712685 h 1712685"/>
              <a:gd name="connsiteX3" fmla="*/ 0 w 2510972"/>
              <a:gd name="connsiteY3" fmla="*/ 1494971 h 171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0972" h="1712685">
                <a:moveTo>
                  <a:pt x="0" y="1494971"/>
                </a:moveTo>
                <a:lnTo>
                  <a:pt x="1248229" y="0"/>
                </a:lnTo>
                <a:lnTo>
                  <a:pt x="2510972" y="1712685"/>
                </a:lnTo>
                <a:lnTo>
                  <a:pt x="0" y="149497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/>
          <p:cNvSpPr/>
          <p:nvPr/>
        </p:nvSpPr>
        <p:spPr>
          <a:xfrm flipV="1">
            <a:off x="1259632" y="4527690"/>
            <a:ext cx="2830286" cy="1465943"/>
          </a:xfrm>
          <a:custGeom>
            <a:avLst/>
            <a:gdLst>
              <a:gd name="connsiteX0" fmla="*/ 0 w 2830286"/>
              <a:gd name="connsiteY0" fmla="*/ 0 h 1465943"/>
              <a:gd name="connsiteX1" fmla="*/ 2830286 w 2830286"/>
              <a:gd name="connsiteY1" fmla="*/ 0 h 1465943"/>
              <a:gd name="connsiteX2" fmla="*/ 2380343 w 2830286"/>
              <a:gd name="connsiteY2" fmla="*/ 1059543 h 1465943"/>
              <a:gd name="connsiteX3" fmla="*/ 319314 w 2830286"/>
              <a:gd name="connsiteY3" fmla="*/ 1465943 h 1465943"/>
              <a:gd name="connsiteX4" fmla="*/ 0 w 2830286"/>
              <a:gd name="connsiteY4" fmla="*/ 0 h 146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0286" h="1465943">
                <a:moveTo>
                  <a:pt x="0" y="0"/>
                </a:moveTo>
                <a:lnTo>
                  <a:pt x="2830286" y="0"/>
                </a:lnTo>
                <a:lnTo>
                  <a:pt x="2380343" y="1059543"/>
                </a:lnTo>
                <a:lnTo>
                  <a:pt x="319314" y="146594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/>
          <p:cNvSpPr/>
          <p:nvPr/>
        </p:nvSpPr>
        <p:spPr>
          <a:xfrm>
            <a:off x="3940476" y="1429581"/>
            <a:ext cx="2728686" cy="1988457"/>
          </a:xfrm>
          <a:custGeom>
            <a:avLst/>
            <a:gdLst>
              <a:gd name="connsiteX0" fmla="*/ 0 w 2728686"/>
              <a:gd name="connsiteY0" fmla="*/ 1030514 h 1988457"/>
              <a:gd name="connsiteX1" fmla="*/ 1001486 w 2728686"/>
              <a:gd name="connsiteY1" fmla="*/ 0 h 1988457"/>
              <a:gd name="connsiteX2" fmla="*/ 2728686 w 2728686"/>
              <a:gd name="connsiteY2" fmla="*/ 609600 h 1988457"/>
              <a:gd name="connsiteX3" fmla="*/ 2293258 w 2728686"/>
              <a:gd name="connsiteY3" fmla="*/ 1988457 h 1988457"/>
              <a:gd name="connsiteX4" fmla="*/ 740229 w 2728686"/>
              <a:gd name="connsiteY4" fmla="*/ 1944914 h 1988457"/>
              <a:gd name="connsiteX5" fmla="*/ 0 w 2728686"/>
              <a:gd name="connsiteY5" fmla="*/ 1030514 h 198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8686" h="1988457">
                <a:moveTo>
                  <a:pt x="0" y="1030514"/>
                </a:moveTo>
                <a:lnTo>
                  <a:pt x="1001486" y="0"/>
                </a:lnTo>
                <a:lnTo>
                  <a:pt x="2728686" y="609600"/>
                </a:lnTo>
                <a:lnTo>
                  <a:pt x="2293258" y="1988457"/>
                </a:lnTo>
                <a:lnTo>
                  <a:pt x="740229" y="1944914"/>
                </a:lnTo>
                <a:lnTo>
                  <a:pt x="0" y="1030514"/>
                </a:lnTo>
                <a:close/>
              </a:path>
            </a:pathLst>
          </a:custGeom>
          <a:solidFill>
            <a:srgbClr val="FFFF00"/>
          </a:solidFill>
          <a:ln w="38100">
            <a:solidFill>
              <a:srgbClr val="FFFF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везда: 5 точек 14"/>
          <p:cNvSpPr/>
          <p:nvPr/>
        </p:nvSpPr>
        <p:spPr>
          <a:xfrm>
            <a:off x="7493969" y="1168835"/>
            <a:ext cx="1244217" cy="1074869"/>
          </a:xfrm>
          <a:prstGeom prst="star5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929600" y="1429581"/>
            <a:ext cx="49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8" name="Звезда: 5 точек 17"/>
          <p:cNvSpPr/>
          <p:nvPr/>
        </p:nvSpPr>
        <p:spPr>
          <a:xfrm>
            <a:off x="7562492" y="2271486"/>
            <a:ext cx="1244217" cy="1074869"/>
          </a:xfrm>
          <a:prstGeom prst="star5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998123" y="2532232"/>
            <a:ext cx="49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0" name="Звезда: 5 точек 19"/>
          <p:cNvSpPr/>
          <p:nvPr/>
        </p:nvSpPr>
        <p:spPr>
          <a:xfrm>
            <a:off x="7562492" y="3460787"/>
            <a:ext cx="1244217" cy="1074869"/>
          </a:xfrm>
          <a:prstGeom prst="star5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998123" y="3721533"/>
            <a:ext cx="49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2" name="Звезда: 5 точек 21"/>
          <p:cNvSpPr/>
          <p:nvPr/>
        </p:nvSpPr>
        <p:spPr>
          <a:xfrm>
            <a:off x="7568045" y="4676751"/>
            <a:ext cx="1244217" cy="1074869"/>
          </a:xfrm>
          <a:prstGeom prst="star5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8003676" y="4937497"/>
            <a:ext cx="49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" name="Полилиния: фигура 1"/>
          <p:cNvSpPr/>
          <p:nvPr/>
        </p:nvSpPr>
        <p:spPr>
          <a:xfrm>
            <a:off x="1727200" y="1270000"/>
            <a:ext cx="6261100" cy="1219200"/>
          </a:xfrm>
          <a:custGeom>
            <a:avLst/>
            <a:gdLst>
              <a:gd name="connsiteX0" fmla="*/ 0 w 6261100"/>
              <a:gd name="connsiteY0" fmla="*/ 1219200 h 1219200"/>
              <a:gd name="connsiteX1" fmla="*/ 63500 w 6261100"/>
              <a:gd name="connsiteY1" fmla="*/ 1168400 h 1219200"/>
              <a:gd name="connsiteX2" fmla="*/ 114300 w 6261100"/>
              <a:gd name="connsiteY2" fmla="*/ 1143000 h 1219200"/>
              <a:gd name="connsiteX3" fmla="*/ 139700 w 6261100"/>
              <a:gd name="connsiteY3" fmla="*/ 1104900 h 1219200"/>
              <a:gd name="connsiteX4" fmla="*/ 241300 w 6261100"/>
              <a:gd name="connsiteY4" fmla="*/ 1041400 h 1219200"/>
              <a:gd name="connsiteX5" fmla="*/ 317500 w 6261100"/>
              <a:gd name="connsiteY5" fmla="*/ 990600 h 1219200"/>
              <a:gd name="connsiteX6" fmla="*/ 393700 w 6261100"/>
              <a:gd name="connsiteY6" fmla="*/ 952500 h 1219200"/>
              <a:gd name="connsiteX7" fmla="*/ 457200 w 6261100"/>
              <a:gd name="connsiteY7" fmla="*/ 901700 h 1219200"/>
              <a:gd name="connsiteX8" fmla="*/ 508000 w 6261100"/>
              <a:gd name="connsiteY8" fmla="*/ 863600 h 1219200"/>
              <a:gd name="connsiteX9" fmla="*/ 584200 w 6261100"/>
              <a:gd name="connsiteY9" fmla="*/ 812800 h 1219200"/>
              <a:gd name="connsiteX10" fmla="*/ 622300 w 6261100"/>
              <a:gd name="connsiteY10" fmla="*/ 787400 h 1219200"/>
              <a:gd name="connsiteX11" fmla="*/ 660400 w 6261100"/>
              <a:gd name="connsiteY11" fmla="*/ 749300 h 1219200"/>
              <a:gd name="connsiteX12" fmla="*/ 698500 w 6261100"/>
              <a:gd name="connsiteY12" fmla="*/ 736600 h 1219200"/>
              <a:gd name="connsiteX13" fmla="*/ 749300 w 6261100"/>
              <a:gd name="connsiteY13" fmla="*/ 711200 h 1219200"/>
              <a:gd name="connsiteX14" fmla="*/ 800100 w 6261100"/>
              <a:gd name="connsiteY14" fmla="*/ 673100 h 1219200"/>
              <a:gd name="connsiteX15" fmla="*/ 876300 w 6261100"/>
              <a:gd name="connsiteY15" fmla="*/ 647700 h 1219200"/>
              <a:gd name="connsiteX16" fmla="*/ 965200 w 6261100"/>
              <a:gd name="connsiteY16" fmla="*/ 622300 h 1219200"/>
              <a:gd name="connsiteX17" fmla="*/ 1371600 w 6261100"/>
              <a:gd name="connsiteY17" fmla="*/ 635000 h 1219200"/>
              <a:gd name="connsiteX18" fmla="*/ 1409700 w 6261100"/>
              <a:gd name="connsiteY18" fmla="*/ 647700 h 1219200"/>
              <a:gd name="connsiteX19" fmla="*/ 1447800 w 6261100"/>
              <a:gd name="connsiteY19" fmla="*/ 673100 h 1219200"/>
              <a:gd name="connsiteX20" fmla="*/ 1473200 w 6261100"/>
              <a:gd name="connsiteY20" fmla="*/ 711200 h 1219200"/>
              <a:gd name="connsiteX21" fmla="*/ 1587500 w 6261100"/>
              <a:gd name="connsiteY21" fmla="*/ 685800 h 1219200"/>
              <a:gd name="connsiteX22" fmla="*/ 1676400 w 6261100"/>
              <a:gd name="connsiteY22" fmla="*/ 635000 h 1219200"/>
              <a:gd name="connsiteX23" fmla="*/ 1752600 w 6261100"/>
              <a:gd name="connsiteY23" fmla="*/ 596900 h 1219200"/>
              <a:gd name="connsiteX24" fmla="*/ 1790700 w 6261100"/>
              <a:gd name="connsiteY24" fmla="*/ 558800 h 1219200"/>
              <a:gd name="connsiteX25" fmla="*/ 1841500 w 6261100"/>
              <a:gd name="connsiteY25" fmla="*/ 533400 h 1219200"/>
              <a:gd name="connsiteX26" fmla="*/ 1879600 w 6261100"/>
              <a:gd name="connsiteY26" fmla="*/ 508000 h 1219200"/>
              <a:gd name="connsiteX27" fmla="*/ 1905000 w 6261100"/>
              <a:gd name="connsiteY27" fmla="*/ 469900 h 1219200"/>
              <a:gd name="connsiteX28" fmla="*/ 1943100 w 6261100"/>
              <a:gd name="connsiteY28" fmla="*/ 457200 h 1219200"/>
              <a:gd name="connsiteX29" fmla="*/ 2044700 w 6261100"/>
              <a:gd name="connsiteY29" fmla="*/ 406400 h 1219200"/>
              <a:gd name="connsiteX30" fmla="*/ 2095500 w 6261100"/>
              <a:gd name="connsiteY30" fmla="*/ 381000 h 1219200"/>
              <a:gd name="connsiteX31" fmla="*/ 2184400 w 6261100"/>
              <a:gd name="connsiteY31" fmla="*/ 355600 h 1219200"/>
              <a:gd name="connsiteX32" fmla="*/ 2235200 w 6261100"/>
              <a:gd name="connsiteY32" fmla="*/ 330200 h 1219200"/>
              <a:gd name="connsiteX33" fmla="*/ 2298700 w 6261100"/>
              <a:gd name="connsiteY33" fmla="*/ 317500 h 1219200"/>
              <a:gd name="connsiteX34" fmla="*/ 2400300 w 6261100"/>
              <a:gd name="connsiteY34" fmla="*/ 266700 h 1219200"/>
              <a:gd name="connsiteX35" fmla="*/ 2476500 w 6261100"/>
              <a:gd name="connsiteY35" fmla="*/ 241300 h 1219200"/>
              <a:gd name="connsiteX36" fmla="*/ 2514600 w 6261100"/>
              <a:gd name="connsiteY36" fmla="*/ 215900 h 1219200"/>
              <a:gd name="connsiteX37" fmla="*/ 2565400 w 6261100"/>
              <a:gd name="connsiteY37" fmla="*/ 177800 h 1219200"/>
              <a:gd name="connsiteX38" fmla="*/ 2679700 w 6261100"/>
              <a:gd name="connsiteY38" fmla="*/ 139700 h 1219200"/>
              <a:gd name="connsiteX39" fmla="*/ 2781300 w 6261100"/>
              <a:gd name="connsiteY39" fmla="*/ 101600 h 1219200"/>
              <a:gd name="connsiteX40" fmla="*/ 2908300 w 6261100"/>
              <a:gd name="connsiteY40" fmla="*/ 76200 h 1219200"/>
              <a:gd name="connsiteX41" fmla="*/ 3086100 w 6261100"/>
              <a:gd name="connsiteY41" fmla="*/ 25400 h 1219200"/>
              <a:gd name="connsiteX42" fmla="*/ 3289300 w 6261100"/>
              <a:gd name="connsiteY42" fmla="*/ 0 h 1219200"/>
              <a:gd name="connsiteX43" fmla="*/ 4076700 w 6261100"/>
              <a:gd name="connsiteY43" fmla="*/ 12700 h 1219200"/>
              <a:gd name="connsiteX44" fmla="*/ 4140200 w 6261100"/>
              <a:gd name="connsiteY44" fmla="*/ 38100 h 1219200"/>
              <a:gd name="connsiteX45" fmla="*/ 4216400 w 6261100"/>
              <a:gd name="connsiteY45" fmla="*/ 63500 h 1219200"/>
              <a:gd name="connsiteX46" fmla="*/ 4356100 w 6261100"/>
              <a:gd name="connsiteY46" fmla="*/ 101600 h 1219200"/>
              <a:gd name="connsiteX47" fmla="*/ 4432300 w 6261100"/>
              <a:gd name="connsiteY47" fmla="*/ 114300 h 1219200"/>
              <a:gd name="connsiteX48" fmla="*/ 4559300 w 6261100"/>
              <a:gd name="connsiteY48" fmla="*/ 165100 h 1219200"/>
              <a:gd name="connsiteX49" fmla="*/ 4724400 w 6261100"/>
              <a:gd name="connsiteY49" fmla="*/ 203200 h 1219200"/>
              <a:gd name="connsiteX50" fmla="*/ 4965700 w 6261100"/>
              <a:gd name="connsiteY50" fmla="*/ 228600 h 1219200"/>
              <a:gd name="connsiteX51" fmla="*/ 5067300 w 6261100"/>
              <a:gd name="connsiteY51" fmla="*/ 266700 h 1219200"/>
              <a:gd name="connsiteX52" fmla="*/ 5143500 w 6261100"/>
              <a:gd name="connsiteY52" fmla="*/ 292100 h 1219200"/>
              <a:gd name="connsiteX53" fmla="*/ 5270500 w 6261100"/>
              <a:gd name="connsiteY53" fmla="*/ 317500 h 1219200"/>
              <a:gd name="connsiteX54" fmla="*/ 5359400 w 6261100"/>
              <a:gd name="connsiteY54" fmla="*/ 342900 h 1219200"/>
              <a:gd name="connsiteX55" fmla="*/ 5448300 w 6261100"/>
              <a:gd name="connsiteY55" fmla="*/ 355600 h 1219200"/>
              <a:gd name="connsiteX56" fmla="*/ 5499100 w 6261100"/>
              <a:gd name="connsiteY56" fmla="*/ 368300 h 1219200"/>
              <a:gd name="connsiteX57" fmla="*/ 5905500 w 6261100"/>
              <a:gd name="connsiteY57" fmla="*/ 393700 h 1219200"/>
              <a:gd name="connsiteX58" fmla="*/ 6172200 w 6261100"/>
              <a:gd name="connsiteY58" fmla="*/ 419100 h 1219200"/>
              <a:gd name="connsiteX59" fmla="*/ 6261100 w 6261100"/>
              <a:gd name="connsiteY59" fmla="*/ 457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261100" h="1219200">
                <a:moveTo>
                  <a:pt x="0" y="1219200"/>
                </a:moveTo>
                <a:cubicBezTo>
                  <a:pt x="21167" y="1202267"/>
                  <a:pt x="40946" y="1183436"/>
                  <a:pt x="63500" y="1168400"/>
                </a:cubicBezTo>
                <a:cubicBezTo>
                  <a:pt x="79252" y="1157898"/>
                  <a:pt x="99756" y="1155120"/>
                  <a:pt x="114300" y="1143000"/>
                </a:cubicBezTo>
                <a:cubicBezTo>
                  <a:pt x="126026" y="1133229"/>
                  <a:pt x="127781" y="1114435"/>
                  <a:pt x="139700" y="1104900"/>
                </a:cubicBezTo>
                <a:cubicBezTo>
                  <a:pt x="170886" y="1079951"/>
                  <a:pt x="208070" y="1063553"/>
                  <a:pt x="241300" y="1041400"/>
                </a:cubicBezTo>
                <a:cubicBezTo>
                  <a:pt x="266700" y="1024467"/>
                  <a:pt x="288540" y="1000253"/>
                  <a:pt x="317500" y="990600"/>
                </a:cubicBezTo>
                <a:cubicBezTo>
                  <a:pt x="370080" y="973073"/>
                  <a:pt x="344461" y="985326"/>
                  <a:pt x="393700" y="952500"/>
                </a:cubicBezTo>
                <a:cubicBezTo>
                  <a:pt x="441898" y="880203"/>
                  <a:pt x="391138" y="939450"/>
                  <a:pt x="457200" y="901700"/>
                </a:cubicBezTo>
                <a:cubicBezTo>
                  <a:pt x="475578" y="891198"/>
                  <a:pt x="490660" y="875738"/>
                  <a:pt x="508000" y="863600"/>
                </a:cubicBezTo>
                <a:cubicBezTo>
                  <a:pt x="533009" y="846094"/>
                  <a:pt x="558800" y="829733"/>
                  <a:pt x="584200" y="812800"/>
                </a:cubicBezTo>
                <a:cubicBezTo>
                  <a:pt x="596900" y="804333"/>
                  <a:pt x="611507" y="798193"/>
                  <a:pt x="622300" y="787400"/>
                </a:cubicBezTo>
                <a:cubicBezTo>
                  <a:pt x="635000" y="774700"/>
                  <a:pt x="645456" y="759263"/>
                  <a:pt x="660400" y="749300"/>
                </a:cubicBezTo>
                <a:cubicBezTo>
                  <a:pt x="671539" y="741874"/>
                  <a:pt x="686195" y="741873"/>
                  <a:pt x="698500" y="736600"/>
                </a:cubicBezTo>
                <a:cubicBezTo>
                  <a:pt x="715901" y="729142"/>
                  <a:pt x="733246" y="721234"/>
                  <a:pt x="749300" y="711200"/>
                </a:cubicBezTo>
                <a:cubicBezTo>
                  <a:pt x="767249" y="699982"/>
                  <a:pt x="781168" y="682566"/>
                  <a:pt x="800100" y="673100"/>
                </a:cubicBezTo>
                <a:cubicBezTo>
                  <a:pt x="824047" y="661126"/>
                  <a:pt x="850900" y="656167"/>
                  <a:pt x="876300" y="647700"/>
                </a:cubicBezTo>
                <a:cubicBezTo>
                  <a:pt x="930959" y="629480"/>
                  <a:pt x="901413" y="638247"/>
                  <a:pt x="965200" y="622300"/>
                </a:cubicBezTo>
                <a:cubicBezTo>
                  <a:pt x="1100667" y="626533"/>
                  <a:pt x="1236288" y="627268"/>
                  <a:pt x="1371600" y="635000"/>
                </a:cubicBezTo>
                <a:cubicBezTo>
                  <a:pt x="1384965" y="635764"/>
                  <a:pt x="1397726" y="641713"/>
                  <a:pt x="1409700" y="647700"/>
                </a:cubicBezTo>
                <a:cubicBezTo>
                  <a:pt x="1423352" y="654526"/>
                  <a:pt x="1435100" y="664633"/>
                  <a:pt x="1447800" y="673100"/>
                </a:cubicBezTo>
                <a:cubicBezTo>
                  <a:pt x="1456267" y="685800"/>
                  <a:pt x="1458392" y="707498"/>
                  <a:pt x="1473200" y="711200"/>
                </a:cubicBezTo>
                <a:cubicBezTo>
                  <a:pt x="1490826" y="715607"/>
                  <a:pt x="1562287" y="696606"/>
                  <a:pt x="1587500" y="685800"/>
                </a:cubicBezTo>
                <a:cubicBezTo>
                  <a:pt x="1743357" y="619004"/>
                  <a:pt x="1548855" y="698773"/>
                  <a:pt x="1676400" y="635000"/>
                </a:cubicBezTo>
                <a:cubicBezTo>
                  <a:pt x="1733678" y="606361"/>
                  <a:pt x="1698005" y="642396"/>
                  <a:pt x="1752600" y="596900"/>
                </a:cubicBezTo>
                <a:cubicBezTo>
                  <a:pt x="1766398" y="585402"/>
                  <a:pt x="1776085" y="569239"/>
                  <a:pt x="1790700" y="558800"/>
                </a:cubicBezTo>
                <a:cubicBezTo>
                  <a:pt x="1806106" y="547796"/>
                  <a:pt x="1825062" y="542793"/>
                  <a:pt x="1841500" y="533400"/>
                </a:cubicBezTo>
                <a:cubicBezTo>
                  <a:pt x="1854752" y="525827"/>
                  <a:pt x="1866900" y="516467"/>
                  <a:pt x="1879600" y="508000"/>
                </a:cubicBezTo>
                <a:cubicBezTo>
                  <a:pt x="1888067" y="495300"/>
                  <a:pt x="1893081" y="479435"/>
                  <a:pt x="1905000" y="469900"/>
                </a:cubicBezTo>
                <a:cubicBezTo>
                  <a:pt x="1915453" y="461537"/>
                  <a:pt x="1930913" y="462740"/>
                  <a:pt x="1943100" y="457200"/>
                </a:cubicBezTo>
                <a:cubicBezTo>
                  <a:pt x="1977570" y="441532"/>
                  <a:pt x="2010833" y="423333"/>
                  <a:pt x="2044700" y="406400"/>
                </a:cubicBezTo>
                <a:cubicBezTo>
                  <a:pt x="2061633" y="397933"/>
                  <a:pt x="2077133" y="385592"/>
                  <a:pt x="2095500" y="381000"/>
                </a:cubicBezTo>
                <a:cubicBezTo>
                  <a:pt x="2121279" y="374555"/>
                  <a:pt x="2158893" y="366532"/>
                  <a:pt x="2184400" y="355600"/>
                </a:cubicBezTo>
                <a:cubicBezTo>
                  <a:pt x="2201801" y="348142"/>
                  <a:pt x="2217239" y="336187"/>
                  <a:pt x="2235200" y="330200"/>
                </a:cubicBezTo>
                <a:cubicBezTo>
                  <a:pt x="2255678" y="323374"/>
                  <a:pt x="2278025" y="323703"/>
                  <a:pt x="2298700" y="317500"/>
                </a:cubicBezTo>
                <a:cubicBezTo>
                  <a:pt x="2453731" y="270991"/>
                  <a:pt x="2291437" y="315084"/>
                  <a:pt x="2400300" y="266700"/>
                </a:cubicBezTo>
                <a:cubicBezTo>
                  <a:pt x="2424766" y="255826"/>
                  <a:pt x="2454223" y="256152"/>
                  <a:pt x="2476500" y="241300"/>
                </a:cubicBezTo>
                <a:cubicBezTo>
                  <a:pt x="2489200" y="232833"/>
                  <a:pt x="2502180" y="224772"/>
                  <a:pt x="2514600" y="215900"/>
                </a:cubicBezTo>
                <a:cubicBezTo>
                  <a:pt x="2531824" y="203597"/>
                  <a:pt x="2546468" y="187266"/>
                  <a:pt x="2565400" y="177800"/>
                </a:cubicBezTo>
                <a:cubicBezTo>
                  <a:pt x="2590800" y="165100"/>
                  <a:pt x="2647950" y="152400"/>
                  <a:pt x="2679700" y="139700"/>
                </a:cubicBezTo>
                <a:cubicBezTo>
                  <a:pt x="2693986" y="133986"/>
                  <a:pt x="2757771" y="107030"/>
                  <a:pt x="2781300" y="101600"/>
                </a:cubicBezTo>
                <a:cubicBezTo>
                  <a:pt x="2823366" y="91892"/>
                  <a:pt x="2867344" y="89852"/>
                  <a:pt x="2908300" y="76200"/>
                </a:cubicBezTo>
                <a:cubicBezTo>
                  <a:pt x="2956464" y="60145"/>
                  <a:pt x="3038260" y="30716"/>
                  <a:pt x="3086100" y="25400"/>
                </a:cubicBezTo>
                <a:cubicBezTo>
                  <a:pt x="3230151" y="9394"/>
                  <a:pt x="3162451" y="18121"/>
                  <a:pt x="3289300" y="0"/>
                </a:cubicBezTo>
                <a:cubicBezTo>
                  <a:pt x="3551767" y="4233"/>
                  <a:pt x="3814462" y="958"/>
                  <a:pt x="4076700" y="12700"/>
                </a:cubicBezTo>
                <a:cubicBezTo>
                  <a:pt x="4099474" y="13720"/>
                  <a:pt x="4118775" y="30309"/>
                  <a:pt x="4140200" y="38100"/>
                </a:cubicBezTo>
                <a:cubicBezTo>
                  <a:pt x="4165362" y="47250"/>
                  <a:pt x="4190656" y="56145"/>
                  <a:pt x="4216400" y="63500"/>
                </a:cubicBezTo>
                <a:cubicBezTo>
                  <a:pt x="4238964" y="69947"/>
                  <a:pt x="4322475" y="94875"/>
                  <a:pt x="4356100" y="101600"/>
                </a:cubicBezTo>
                <a:cubicBezTo>
                  <a:pt x="4381350" y="106650"/>
                  <a:pt x="4407318" y="108055"/>
                  <a:pt x="4432300" y="114300"/>
                </a:cubicBezTo>
                <a:cubicBezTo>
                  <a:pt x="4524802" y="137426"/>
                  <a:pt x="4485725" y="133568"/>
                  <a:pt x="4559300" y="165100"/>
                </a:cubicBezTo>
                <a:cubicBezTo>
                  <a:pt x="4602336" y="183544"/>
                  <a:pt x="4700435" y="200677"/>
                  <a:pt x="4724400" y="203200"/>
                </a:cubicBezTo>
                <a:lnTo>
                  <a:pt x="4965700" y="228600"/>
                </a:lnTo>
                <a:cubicBezTo>
                  <a:pt x="5078932" y="266344"/>
                  <a:pt x="4900255" y="205956"/>
                  <a:pt x="5067300" y="266700"/>
                </a:cubicBezTo>
                <a:cubicBezTo>
                  <a:pt x="5092462" y="275850"/>
                  <a:pt x="5117090" y="287698"/>
                  <a:pt x="5143500" y="292100"/>
                </a:cubicBezTo>
                <a:cubicBezTo>
                  <a:pt x="5203377" y="302080"/>
                  <a:pt x="5217453" y="302344"/>
                  <a:pt x="5270500" y="317500"/>
                </a:cubicBezTo>
                <a:cubicBezTo>
                  <a:pt x="5318105" y="331102"/>
                  <a:pt x="5304809" y="332974"/>
                  <a:pt x="5359400" y="342900"/>
                </a:cubicBezTo>
                <a:cubicBezTo>
                  <a:pt x="5388851" y="348255"/>
                  <a:pt x="5418849" y="350245"/>
                  <a:pt x="5448300" y="355600"/>
                </a:cubicBezTo>
                <a:cubicBezTo>
                  <a:pt x="5465473" y="358722"/>
                  <a:pt x="5481883" y="365431"/>
                  <a:pt x="5499100" y="368300"/>
                </a:cubicBezTo>
                <a:cubicBezTo>
                  <a:pt x="5634102" y="390800"/>
                  <a:pt x="5767713" y="387959"/>
                  <a:pt x="5905500" y="393700"/>
                </a:cubicBezTo>
                <a:cubicBezTo>
                  <a:pt x="5994400" y="402167"/>
                  <a:pt x="6122664" y="344796"/>
                  <a:pt x="6172200" y="419100"/>
                </a:cubicBezTo>
                <a:cubicBezTo>
                  <a:pt x="6209341" y="474812"/>
                  <a:pt x="6182336" y="457200"/>
                  <a:pt x="6261100" y="457200"/>
                </a:cubicBezTo>
              </a:path>
            </a:pathLst>
          </a:custGeom>
          <a:noFill/>
          <a:ln w="38100"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: фигура 3"/>
          <p:cNvSpPr/>
          <p:nvPr/>
        </p:nvSpPr>
        <p:spPr>
          <a:xfrm>
            <a:off x="2626948" y="2882827"/>
            <a:ext cx="5475652" cy="2298773"/>
          </a:xfrm>
          <a:custGeom>
            <a:avLst/>
            <a:gdLst>
              <a:gd name="connsiteX0" fmla="*/ 14652 w 5475652"/>
              <a:gd name="connsiteY0" fmla="*/ 2298773 h 2298773"/>
              <a:gd name="connsiteX1" fmla="*/ 27352 w 5475652"/>
              <a:gd name="connsiteY1" fmla="*/ 2057473 h 2298773"/>
              <a:gd name="connsiteX2" fmla="*/ 65452 w 5475652"/>
              <a:gd name="connsiteY2" fmla="*/ 1854273 h 2298773"/>
              <a:gd name="connsiteX3" fmla="*/ 90852 w 5475652"/>
              <a:gd name="connsiteY3" fmla="*/ 1778073 h 2298773"/>
              <a:gd name="connsiteX4" fmla="*/ 116252 w 5475652"/>
              <a:gd name="connsiteY4" fmla="*/ 1739973 h 2298773"/>
              <a:gd name="connsiteX5" fmla="*/ 154352 w 5475652"/>
              <a:gd name="connsiteY5" fmla="*/ 1701873 h 2298773"/>
              <a:gd name="connsiteX6" fmla="*/ 230552 w 5475652"/>
              <a:gd name="connsiteY6" fmla="*/ 1587573 h 2298773"/>
              <a:gd name="connsiteX7" fmla="*/ 268652 w 5475652"/>
              <a:gd name="connsiteY7" fmla="*/ 1574873 h 2298773"/>
              <a:gd name="connsiteX8" fmla="*/ 357552 w 5475652"/>
              <a:gd name="connsiteY8" fmla="*/ 1511373 h 2298773"/>
              <a:gd name="connsiteX9" fmla="*/ 433752 w 5475652"/>
              <a:gd name="connsiteY9" fmla="*/ 1485973 h 2298773"/>
              <a:gd name="connsiteX10" fmla="*/ 471852 w 5475652"/>
              <a:gd name="connsiteY10" fmla="*/ 1473273 h 2298773"/>
              <a:gd name="connsiteX11" fmla="*/ 573452 w 5475652"/>
              <a:gd name="connsiteY11" fmla="*/ 1422473 h 2298773"/>
              <a:gd name="connsiteX12" fmla="*/ 1017952 w 5475652"/>
              <a:gd name="connsiteY12" fmla="*/ 1346273 h 2298773"/>
              <a:gd name="connsiteX13" fmla="*/ 1106852 w 5475652"/>
              <a:gd name="connsiteY13" fmla="*/ 1333573 h 2298773"/>
              <a:gd name="connsiteX14" fmla="*/ 1170352 w 5475652"/>
              <a:gd name="connsiteY14" fmla="*/ 1320873 h 2298773"/>
              <a:gd name="connsiteX15" fmla="*/ 1284652 w 5475652"/>
              <a:gd name="connsiteY15" fmla="*/ 1308173 h 2298773"/>
              <a:gd name="connsiteX16" fmla="*/ 1500552 w 5475652"/>
              <a:gd name="connsiteY16" fmla="*/ 1282773 h 2298773"/>
              <a:gd name="connsiteX17" fmla="*/ 1551352 w 5475652"/>
              <a:gd name="connsiteY17" fmla="*/ 1270073 h 2298773"/>
              <a:gd name="connsiteX18" fmla="*/ 1652952 w 5475652"/>
              <a:gd name="connsiteY18" fmla="*/ 1244673 h 2298773"/>
              <a:gd name="connsiteX19" fmla="*/ 1729152 w 5475652"/>
              <a:gd name="connsiteY19" fmla="*/ 1206573 h 2298773"/>
              <a:gd name="connsiteX20" fmla="*/ 1767252 w 5475652"/>
              <a:gd name="connsiteY20" fmla="*/ 1168473 h 2298773"/>
              <a:gd name="connsiteX21" fmla="*/ 1805352 w 5475652"/>
              <a:gd name="connsiteY21" fmla="*/ 1143073 h 2298773"/>
              <a:gd name="connsiteX22" fmla="*/ 1894252 w 5475652"/>
              <a:gd name="connsiteY22" fmla="*/ 1028773 h 2298773"/>
              <a:gd name="connsiteX23" fmla="*/ 1983152 w 5475652"/>
              <a:gd name="connsiteY23" fmla="*/ 914473 h 2298773"/>
              <a:gd name="connsiteX24" fmla="*/ 2097452 w 5475652"/>
              <a:gd name="connsiteY24" fmla="*/ 762073 h 2298773"/>
              <a:gd name="connsiteX25" fmla="*/ 2160952 w 5475652"/>
              <a:gd name="connsiteY25" fmla="*/ 711273 h 2298773"/>
              <a:gd name="connsiteX26" fmla="*/ 2262552 w 5475652"/>
              <a:gd name="connsiteY26" fmla="*/ 622373 h 2298773"/>
              <a:gd name="connsiteX27" fmla="*/ 2300652 w 5475652"/>
              <a:gd name="connsiteY27" fmla="*/ 596973 h 2298773"/>
              <a:gd name="connsiteX28" fmla="*/ 2364152 w 5475652"/>
              <a:gd name="connsiteY28" fmla="*/ 584273 h 2298773"/>
              <a:gd name="connsiteX29" fmla="*/ 2402252 w 5475652"/>
              <a:gd name="connsiteY29" fmla="*/ 571573 h 2298773"/>
              <a:gd name="connsiteX30" fmla="*/ 2567352 w 5475652"/>
              <a:gd name="connsiteY30" fmla="*/ 546173 h 2298773"/>
              <a:gd name="connsiteX31" fmla="*/ 3392852 w 5475652"/>
              <a:gd name="connsiteY31" fmla="*/ 533473 h 2298773"/>
              <a:gd name="connsiteX32" fmla="*/ 3557952 w 5475652"/>
              <a:gd name="connsiteY32" fmla="*/ 520773 h 2298773"/>
              <a:gd name="connsiteX33" fmla="*/ 3608752 w 5475652"/>
              <a:gd name="connsiteY33" fmla="*/ 508073 h 2298773"/>
              <a:gd name="connsiteX34" fmla="*/ 3710352 w 5475652"/>
              <a:gd name="connsiteY34" fmla="*/ 495373 h 2298773"/>
              <a:gd name="connsiteX35" fmla="*/ 3761152 w 5475652"/>
              <a:gd name="connsiteY35" fmla="*/ 482673 h 2298773"/>
              <a:gd name="connsiteX36" fmla="*/ 3888152 w 5475652"/>
              <a:gd name="connsiteY36" fmla="*/ 469973 h 2298773"/>
              <a:gd name="connsiteX37" fmla="*/ 4002452 w 5475652"/>
              <a:gd name="connsiteY37" fmla="*/ 444573 h 2298773"/>
              <a:gd name="connsiteX38" fmla="*/ 4091352 w 5475652"/>
              <a:gd name="connsiteY38" fmla="*/ 431873 h 2298773"/>
              <a:gd name="connsiteX39" fmla="*/ 4231052 w 5475652"/>
              <a:gd name="connsiteY39" fmla="*/ 406473 h 2298773"/>
              <a:gd name="connsiteX40" fmla="*/ 4421552 w 5475652"/>
              <a:gd name="connsiteY40" fmla="*/ 381073 h 2298773"/>
              <a:gd name="connsiteX41" fmla="*/ 4548552 w 5475652"/>
              <a:gd name="connsiteY41" fmla="*/ 355673 h 2298773"/>
              <a:gd name="connsiteX42" fmla="*/ 4612052 w 5475652"/>
              <a:gd name="connsiteY42" fmla="*/ 342973 h 2298773"/>
              <a:gd name="connsiteX43" fmla="*/ 4688252 w 5475652"/>
              <a:gd name="connsiteY43" fmla="*/ 330273 h 2298773"/>
              <a:gd name="connsiteX44" fmla="*/ 4751752 w 5475652"/>
              <a:gd name="connsiteY44" fmla="*/ 317573 h 2298773"/>
              <a:gd name="connsiteX45" fmla="*/ 4802552 w 5475652"/>
              <a:gd name="connsiteY45" fmla="*/ 304873 h 2298773"/>
              <a:gd name="connsiteX46" fmla="*/ 4891452 w 5475652"/>
              <a:gd name="connsiteY46" fmla="*/ 292173 h 2298773"/>
              <a:gd name="connsiteX47" fmla="*/ 5005752 w 5475652"/>
              <a:gd name="connsiteY47" fmla="*/ 241373 h 2298773"/>
              <a:gd name="connsiteX48" fmla="*/ 5132752 w 5475652"/>
              <a:gd name="connsiteY48" fmla="*/ 203273 h 2298773"/>
              <a:gd name="connsiteX49" fmla="*/ 5234352 w 5475652"/>
              <a:gd name="connsiteY49" fmla="*/ 165173 h 2298773"/>
              <a:gd name="connsiteX50" fmla="*/ 5310552 w 5475652"/>
              <a:gd name="connsiteY50" fmla="*/ 114373 h 2298773"/>
              <a:gd name="connsiteX51" fmla="*/ 5386752 w 5475652"/>
              <a:gd name="connsiteY51" fmla="*/ 76273 h 2298773"/>
              <a:gd name="connsiteX52" fmla="*/ 5437552 w 5475652"/>
              <a:gd name="connsiteY52" fmla="*/ 38173 h 2298773"/>
              <a:gd name="connsiteX53" fmla="*/ 5475652 w 5475652"/>
              <a:gd name="connsiteY53" fmla="*/ 73 h 229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475652" h="2298773">
                <a:moveTo>
                  <a:pt x="14652" y="2298773"/>
                </a:moveTo>
                <a:cubicBezTo>
                  <a:pt x="-8857" y="2181230"/>
                  <a:pt x="-3687" y="2243709"/>
                  <a:pt x="27352" y="2057473"/>
                </a:cubicBezTo>
                <a:cubicBezTo>
                  <a:pt x="37040" y="1999347"/>
                  <a:pt x="46559" y="1917250"/>
                  <a:pt x="65452" y="1854273"/>
                </a:cubicBezTo>
                <a:cubicBezTo>
                  <a:pt x="73145" y="1828628"/>
                  <a:pt x="76000" y="1800350"/>
                  <a:pt x="90852" y="1778073"/>
                </a:cubicBezTo>
                <a:cubicBezTo>
                  <a:pt x="99319" y="1765373"/>
                  <a:pt x="106481" y="1751699"/>
                  <a:pt x="116252" y="1739973"/>
                </a:cubicBezTo>
                <a:cubicBezTo>
                  <a:pt x="127750" y="1726175"/>
                  <a:pt x="143576" y="1716241"/>
                  <a:pt x="154352" y="1701873"/>
                </a:cubicBezTo>
                <a:cubicBezTo>
                  <a:pt x="174298" y="1675278"/>
                  <a:pt x="202546" y="1610911"/>
                  <a:pt x="230552" y="1587573"/>
                </a:cubicBezTo>
                <a:cubicBezTo>
                  <a:pt x="240836" y="1579003"/>
                  <a:pt x="255952" y="1579106"/>
                  <a:pt x="268652" y="1574873"/>
                </a:cubicBezTo>
                <a:cubicBezTo>
                  <a:pt x="275475" y="1569756"/>
                  <a:pt x="342358" y="1518126"/>
                  <a:pt x="357552" y="1511373"/>
                </a:cubicBezTo>
                <a:cubicBezTo>
                  <a:pt x="382018" y="1500499"/>
                  <a:pt x="408352" y="1494440"/>
                  <a:pt x="433752" y="1485973"/>
                </a:cubicBezTo>
                <a:cubicBezTo>
                  <a:pt x="446452" y="1481740"/>
                  <a:pt x="459878" y="1479260"/>
                  <a:pt x="471852" y="1473273"/>
                </a:cubicBezTo>
                <a:cubicBezTo>
                  <a:pt x="505719" y="1456340"/>
                  <a:pt x="536323" y="1429899"/>
                  <a:pt x="573452" y="1422473"/>
                </a:cubicBezTo>
                <a:cubicBezTo>
                  <a:pt x="839312" y="1369301"/>
                  <a:pt x="711270" y="1391707"/>
                  <a:pt x="1017952" y="1346273"/>
                </a:cubicBezTo>
                <a:cubicBezTo>
                  <a:pt x="1047563" y="1341886"/>
                  <a:pt x="1077499" y="1339444"/>
                  <a:pt x="1106852" y="1333573"/>
                </a:cubicBezTo>
                <a:cubicBezTo>
                  <a:pt x="1128019" y="1329340"/>
                  <a:pt x="1148983" y="1323926"/>
                  <a:pt x="1170352" y="1320873"/>
                </a:cubicBezTo>
                <a:cubicBezTo>
                  <a:pt x="1208301" y="1315452"/>
                  <a:pt x="1246654" y="1313239"/>
                  <a:pt x="1284652" y="1308173"/>
                </a:cubicBezTo>
                <a:cubicBezTo>
                  <a:pt x="1503085" y="1279049"/>
                  <a:pt x="1160685" y="1313670"/>
                  <a:pt x="1500552" y="1282773"/>
                </a:cubicBezTo>
                <a:cubicBezTo>
                  <a:pt x="1517485" y="1278540"/>
                  <a:pt x="1534313" y="1273859"/>
                  <a:pt x="1551352" y="1270073"/>
                </a:cubicBezTo>
                <a:cubicBezTo>
                  <a:pt x="1577437" y="1264276"/>
                  <a:pt x="1625719" y="1258290"/>
                  <a:pt x="1652952" y="1244673"/>
                </a:cubicBezTo>
                <a:cubicBezTo>
                  <a:pt x="1751429" y="1195434"/>
                  <a:pt x="1633387" y="1238495"/>
                  <a:pt x="1729152" y="1206573"/>
                </a:cubicBezTo>
                <a:cubicBezTo>
                  <a:pt x="1741852" y="1193873"/>
                  <a:pt x="1753454" y="1179971"/>
                  <a:pt x="1767252" y="1168473"/>
                </a:cubicBezTo>
                <a:cubicBezTo>
                  <a:pt x="1778978" y="1158702"/>
                  <a:pt x="1795085" y="1154367"/>
                  <a:pt x="1805352" y="1143073"/>
                </a:cubicBezTo>
                <a:cubicBezTo>
                  <a:pt x="1837820" y="1107358"/>
                  <a:pt x="1864431" y="1066727"/>
                  <a:pt x="1894252" y="1028773"/>
                </a:cubicBezTo>
                <a:cubicBezTo>
                  <a:pt x="1913622" y="1004120"/>
                  <a:pt x="1963656" y="943718"/>
                  <a:pt x="1983152" y="914473"/>
                </a:cubicBezTo>
                <a:cubicBezTo>
                  <a:pt x="2013763" y="868556"/>
                  <a:pt x="2067369" y="786139"/>
                  <a:pt x="2097452" y="762073"/>
                </a:cubicBezTo>
                <a:cubicBezTo>
                  <a:pt x="2118619" y="745140"/>
                  <a:pt x="2140692" y="729282"/>
                  <a:pt x="2160952" y="711273"/>
                </a:cubicBezTo>
                <a:cubicBezTo>
                  <a:pt x="2252381" y="630002"/>
                  <a:pt x="2169912" y="688545"/>
                  <a:pt x="2262552" y="622373"/>
                </a:cubicBezTo>
                <a:cubicBezTo>
                  <a:pt x="2274972" y="613501"/>
                  <a:pt x="2286360" y="602332"/>
                  <a:pt x="2300652" y="596973"/>
                </a:cubicBezTo>
                <a:cubicBezTo>
                  <a:pt x="2320863" y="589394"/>
                  <a:pt x="2343211" y="589508"/>
                  <a:pt x="2364152" y="584273"/>
                </a:cubicBezTo>
                <a:cubicBezTo>
                  <a:pt x="2377139" y="581026"/>
                  <a:pt x="2389265" y="574820"/>
                  <a:pt x="2402252" y="571573"/>
                </a:cubicBezTo>
                <a:cubicBezTo>
                  <a:pt x="2443325" y="561305"/>
                  <a:pt x="2532710" y="547122"/>
                  <a:pt x="2567352" y="546173"/>
                </a:cubicBezTo>
                <a:cubicBezTo>
                  <a:pt x="2842448" y="538636"/>
                  <a:pt x="3117685" y="537706"/>
                  <a:pt x="3392852" y="533473"/>
                </a:cubicBezTo>
                <a:cubicBezTo>
                  <a:pt x="3447885" y="529240"/>
                  <a:pt x="3503134" y="527222"/>
                  <a:pt x="3557952" y="520773"/>
                </a:cubicBezTo>
                <a:cubicBezTo>
                  <a:pt x="3575287" y="518734"/>
                  <a:pt x="3591535" y="510942"/>
                  <a:pt x="3608752" y="508073"/>
                </a:cubicBezTo>
                <a:cubicBezTo>
                  <a:pt x="3642418" y="502462"/>
                  <a:pt x="3676686" y="500984"/>
                  <a:pt x="3710352" y="495373"/>
                </a:cubicBezTo>
                <a:cubicBezTo>
                  <a:pt x="3727569" y="492504"/>
                  <a:pt x="3743873" y="485141"/>
                  <a:pt x="3761152" y="482673"/>
                </a:cubicBezTo>
                <a:cubicBezTo>
                  <a:pt x="3803269" y="476656"/>
                  <a:pt x="3845981" y="475596"/>
                  <a:pt x="3888152" y="469973"/>
                </a:cubicBezTo>
                <a:cubicBezTo>
                  <a:pt x="3982687" y="457368"/>
                  <a:pt x="3919456" y="459663"/>
                  <a:pt x="4002452" y="444573"/>
                </a:cubicBezTo>
                <a:cubicBezTo>
                  <a:pt x="4031903" y="439218"/>
                  <a:pt x="4061766" y="436425"/>
                  <a:pt x="4091352" y="431873"/>
                </a:cubicBezTo>
                <a:cubicBezTo>
                  <a:pt x="4366621" y="389524"/>
                  <a:pt x="3993276" y="446102"/>
                  <a:pt x="4231052" y="406473"/>
                </a:cubicBezTo>
                <a:cubicBezTo>
                  <a:pt x="4283632" y="397710"/>
                  <a:pt x="4370183" y="387494"/>
                  <a:pt x="4421552" y="381073"/>
                </a:cubicBezTo>
                <a:cubicBezTo>
                  <a:pt x="4494576" y="356732"/>
                  <a:pt x="4431806" y="375131"/>
                  <a:pt x="4548552" y="355673"/>
                </a:cubicBezTo>
                <a:cubicBezTo>
                  <a:pt x="4569844" y="352124"/>
                  <a:pt x="4590814" y="346834"/>
                  <a:pt x="4612052" y="342973"/>
                </a:cubicBezTo>
                <a:cubicBezTo>
                  <a:pt x="4637387" y="338367"/>
                  <a:pt x="4662917" y="334879"/>
                  <a:pt x="4688252" y="330273"/>
                </a:cubicBezTo>
                <a:cubicBezTo>
                  <a:pt x="4709490" y="326412"/>
                  <a:pt x="4730680" y="322256"/>
                  <a:pt x="4751752" y="317573"/>
                </a:cubicBezTo>
                <a:cubicBezTo>
                  <a:pt x="4768791" y="313787"/>
                  <a:pt x="4785379" y="307995"/>
                  <a:pt x="4802552" y="304873"/>
                </a:cubicBezTo>
                <a:cubicBezTo>
                  <a:pt x="4832003" y="299518"/>
                  <a:pt x="4861819" y="296406"/>
                  <a:pt x="4891452" y="292173"/>
                </a:cubicBezTo>
                <a:cubicBezTo>
                  <a:pt x="4935710" y="270044"/>
                  <a:pt x="4957105" y="257589"/>
                  <a:pt x="5005752" y="241373"/>
                </a:cubicBezTo>
                <a:cubicBezTo>
                  <a:pt x="5118023" y="203949"/>
                  <a:pt x="4985544" y="262156"/>
                  <a:pt x="5132752" y="203273"/>
                </a:cubicBezTo>
                <a:cubicBezTo>
                  <a:pt x="5243438" y="158998"/>
                  <a:pt x="5124366" y="192669"/>
                  <a:pt x="5234352" y="165173"/>
                </a:cubicBezTo>
                <a:cubicBezTo>
                  <a:pt x="5259752" y="148240"/>
                  <a:pt x="5283248" y="128025"/>
                  <a:pt x="5310552" y="114373"/>
                </a:cubicBezTo>
                <a:cubicBezTo>
                  <a:pt x="5335952" y="101673"/>
                  <a:pt x="5362401" y="90884"/>
                  <a:pt x="5386752" y="76273"/>
                </a:cubicBezTo>
                <a:cubicBezTo>
                  <a:pt x="5404902" y="65383"/>
                  <a:pt x="5422585" y="53140"/>
                  <a:pt x="5437552" y="38173"/>
                </a:cubicBezTo>
                <a:cubicBezTo>
                  <a:pt x="5479174" y="-3449"/>
                  <a:pt x="5443841" y="73"/>
                  <a:pt x="5475652" y="73"/>
                </a:cubicBezTo>
              </a:path>
            </a:pathLst>
          </a:custGeom>
          <a:noFill/>
          <a:ln w="38100"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/>
          <p:cNvSpPr/>
          <p:nvPr/>
        </p:nvSpPr>
        <p:spPr>
          <a:xfrm>
            <a:off x="5892800" y="2425699"/>
            <a:ext cx="2036800" cy="1525386"/>
          </a:xfrm>
          <a:custGeom>
            <a:avLst/>
            <a:gdLst>
              <a:gd name="connsiteX0" fmla="*/ 0 w 2120900"/>
              <a:gd name="connsiteY0" fmla="*/ 0 h 1562158"/>
              <a:gd name="connsiteX1" fmla="*/ 228600 w 2120900"/>
              <a:gd name="connsiteY1" fmla="*/ 12700 h 1562158"/>
              <a:gd name="connsiteX2" fmla="*/ 279400 w 2120900"/>
              <a:gd name="connsiteY2" fmla="*/ 38100 h 1562158"/>
              <a:gd name="connsiteX3" fmla="*/ 381000 w 2120900"/>
              <a:gd name="connsiteY3" fmla="*/ 76200 h 1562158"/>
              <a:gd name="connsiteX4" fmla="*/ 431800 w 2120900"/>
              <a:gd name="connsiteY4" fmla="*/ 114300 h 1562158"/>
              <a:gd name="connsiteX5" fmla="*/ 495300 w 2120900"/>
              <a:gd name="connsiteY5" fmla="*/ 152400 h 1562158"/>
              <a:gd name="connsiteX6" fmla="*/ 546100 w 2120900"/>
              <a:gd name="connsiteY6" fmla="*/ 203200 h 1562158"/>
              <a:gd name="connsiteX7" fmla="*/ 685800 w 2120900"/>
              <a:gd name="connsiteY7" fmla="*/ 330200 h 1562158"/>
              <a:gd name="connsiteX8" fmla="*/ 723900 w 2120900"/>
              <a:gd name="connsiteY8" fmla="*/ 419100 h 1562158"/>
              <a:gd name="connsiteX9" fmla="*/ 736600 w 2120900"/>
              <a:gd name="connsiteY9" fmla="*/ 469900 h 1562158"/>
              <a:gd name="connsiteX10" fmla="*/ 787400 w 2120900"/>
              <a:gd name="connsiteY10" fmla="*/ 596900 h 1562158"/>
              <a:gd name="connsiteX11" fmla="*/ 812800 w 2120900"/>
              <a:gd name="connsiteY11" fmla="*/ 673100 h 1562158"/>
              <a:gd name="connsiteX12" fmla="*/ 889000 w 2120900"/>
              <a:gd name="connsiteY12" fmla="*/ 736600 h 1562158"/>
              <a:gd name="connsiteX13" fmla="*/ 914400 w 2120900"/>
              <a:gd name="connsiteY13" fmla="*/ 774700 h 1562158"/>
              <a:gd name="connsiteX14" fmla="*/ 952500 w 2120900"/>
              <a:gd name="connsiteY14" fmla="*/ 825500 h 1562158"/>
              <a:gd name="connsiteX15" fmla="*/ 1003300 w 2120900"/>
              <a:gd name="connsiteY15" fmla="*/ 901700 h 1562158"/>
              <a:gd name="connsiteX16" fmla="*/ 1016000 w 2120900"/>
              <a:gd name="connsiteY16" fmla="*/ 939800 h 1562158"/>
              <a:gd name="connsiteX17" fmla="*/ 1104900 w 2120900"/>
              <a:gd name="connsiteY17" fmla="*/ 1041400 h 1562158"/>
              <a:gd name="connsiteX18" fmla="*/ 1117600 w 2120900"/>
              <a:gd name="connsiteY18" fmla="*/ 1079500 h 1562158"/>
              <a:gd name="connsiteX19" fmla="*/ 1181100 w 2120900"/>
              <a:gd name="connsiteY19" fmla="*/ 1155700 h 1562158"/>
              <a:gd name="connsiteX20" fmla="*/ 1244600 w 2120900"/>
              <a:gd name="connsiteY20" fmla="*/ 1270000 h 1562158"/>
              <a:gd name="connsiteX21" fmla="*/ 1257300 w 2120900"/>
              <a:gd name="connsiteY21" fmla="*/ 1308100 h 1562158"/>
              <a:gd name="connsiteX22" fmla="*/ 1346200 w 2120900"/>
              <a:gd name="connsiteY22" fmla="*/ 1346200 h 1562158"/>
              <a:gd name="connsiteX23" fmla="*/ 1384300 w 2120900"/>
              <a:gd name="connsiteY23" fmla="*/ 1371600 h 1562158"/>
              <a:gd name="connsiteX24" fmla="*/ 1460500 w 2120900"/>
              <a:gd name="connsiteY24" fmla="*/ 1397000 h 1562158"/>
              <a:gd name="connsiteX25" fmla="*/ 1498600 w 2120900"/>
              <a:gd name="connsiteY25" fmla="*/ 1409700 h 1562158"/>
              <a:gd name="connsiteX26" fmla="*/ 1562100 w 2120900"/>
              <a:gd name="connsiteY26" fmla="*/ 1422400 h 1562158"/>
              <a:gd name="connsiteX27" fmla="*/ 1612900 w 2120900"/>
              <a:gd name="connsiteY27" fmla="*/ 1435100 h 1562158"/>
              <a:gd name="connsiteX28" fmla="*/ 1651000 w 2120900"/>
              <a:gd name="connsiteY28" fmla="*/ 1447800 h 1562158"/>
              <a:gd name="connsiteX29" fmla="*/ 1714500 w 2120900"/>
              <a:gd name="connsiteY29" fmla="*/ 1460500 h 1562158"/>
              <a:gd name="connsiteX30" fmla="*/ 1790700 w 2120900"/>
              <a:gd name="connsiteY30" fmla="*/ 1485900 h 1562158"/>
              <a:gd name="connsiteX31" fmla="*/ 1828800 w 2120900"/>
              <a:gd name="connsiteY31" fmla="*/ 1498600 h 1562158"/>
              <a:gd name="connsiteX32" fmla="*/ 1879600 w 2120900"/>
              <a:gd name="connsiteY32" fmla="*/ 1511300 h 1562158"/>
              <a:gd name="connsiteX33" fmla="*/ 1955800 w 2120900"/>
              <a:gd name="connsiteY33" fmla="*/ 1536700 h 1562158"/>
              <a:gd name="connsiteX34" fmla="*/ 2032000 w 2120900"/>
              <a:gd name="connsiteY34" fmla="*/ 1549400 h 1562158"/>
              <a:gd name="connsiteX35" fmla="*/ 2120900 w 2120900"/>
              <a:gd name="connsiteY35" fmla="*/ 1562100 h 156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20900" h="1562158">
                <a:moveTo>
                  <a:pt x="0" y="0"/>
                </a:moveTo>
                <a:cubicBezTo>
                  <a:pt x="76200" y="4233"/>
                  <a:pt x="152982" y="2388"/>
                  <a:pt x="228600" y="12700"/>
                </a:cubicBezTo>
                <a:cubicBezTo>
                  <a:pt x="247358" y="15258"/>
                  <a:pt x="261999" y="30642"/>
                  <a:pt x="279400" y="38100"/>
                </a:cubicBezTo>
                <a:cubicBezTo>
                  <a:pt x="329303" y="59487"/>
                  <a:pt x="321800" y="43311"/>
                  <a:pt x="381000" y="76200"/>
                </a:cubicBezTo>
                <a:cubicBezTo>
                  <a:pt x="399503" y="86479"/>
                  <a:pt x="414188" y="102559"/>
                  <a:pt x="431800" y="114300"/>
                </a:cubicBezTo>
                <a:cubicBezTo>
                  <a:pt x="452339" y="127992"/>
                  <a:pt x="475815" y="137245"/>
                  <a:pt x="495300" y="152400"/>
                </a:cubicBezTo>
                <a:cubicBezTo>
                  <a:pt x="514203" y="167102"/>
                  <a:pt x="527703" y="187869"/>
                  <a:pt x="546100" y="203200"/>
                </a:cubicBezTo>
                <a:cubicBezTo>
                  <a:pt x="633343" y="275903"/>
                  <a:pt x="637945" y="253632"/>
                  <a:pt x="685800" y="330200"/>
                </a:cubicBezTo>
                <a:cubicBezTo>
                  <a:pt x="703625" y="358719"/>
                  <a:pt x="714803" y="387261"/>
                  <a:pt x="723900" y="419100"/>
                </a:cubicBezTo>
                <a:cubicBezTo>
                  <a:pt x="728695" y="435883"/>
                  <a:pt x="731584" y="453182"/>
                  <a:pt x="736600" y="469900"/>
                </a:cubicBezTo>
                <a:cubicBezTo>
                  <a:pt x="787145" y="638382"/>
                  <a:pt x="736480" y="469599"/>
                  <a:pt x="787400" y="596900"/>
                </a:cubicBezTo>
                <a:cubicBezTo>
                  <a:pt x="797344" y="621759"/>
                  <a:pt x="790523" y="658248"/>
                  <a:pt x="812800" y="673100"/>
                </a:cubicBezTo>
                <a:cubicBezTo>
                  <a:pt x="850262" y="698075"/>
                  <a:pt x="858442" y="699930"/>
                  <a:pt x="889000" y="736600"/>
                </a:cubicBezTo>
                <a:cubicBezTo>
                  <a:pt x="898771" y="748326"/>
                  <a:pt x="905528" y="762280"/>
                  <a:pt x="914400" y="774700"/>
                </a:cubicBezTo>
                <a:cubicBezTo>
                  <a:pt x="926703" y="791924"/>
                  <a:pt x="939800" y="808567"/>
                  <a:pt x="952500" y="825500"/>
                </a:cubicBezTo>
                <a:cubicBezTo>
                  <a:pt x="982697" y="916092"/>
                  <a:pt x="939879" y="806568"/>
                  <a:pt x="1003300" y="901700"/>
                </a:cubicBezTo>
                <a:cubicBezTo>
                  <a:pt x="1010726" y="912839"/>
                  <a:pt x="1009499" y="928098"/>
                  <a:pt x="1016000" y="939800"/>
                </a:cubicBezTo>
                <a:cubicBezTo>
                  <a:pt x="1059578" y="1018241"/>
                  <a:pt x="1049244" y="1004296"/>
                  <a:pt x="1104900" y="1041400"/>
                </a:cubicBezTo>
                <a:cubicBezTo>
                  <a:pt x="1109133" y="1054100"/>
                  <a:pt x="1111613" y="1067526"/>
                  <a:pt x="1117600" y="1079500"/>
                </a:cubicBezTo>
                <a:cubicBezTo>
                  <a:pt x="1135281" y="1114863"/>
                  <a:pt x="1153013" y="1127613"/>
                  <a:pt x="1181100" y="1155700"/>
                </a:cubicBezTo>
                <a:cubicBezTo>
                  <a:pt x="1212180" y="1248939"/>
                  <a:pt x="1187568" y="1212968"/>
                  <a:pt x="1244600" y="1270000"/>
                </a:cubicBezTo>
                <a:cubicBezTo>
                  <a:pt x="1248833" y="1282700"/>
                  <a:pt x="1248937" y="1297647"/>
                  <a:pt x="1257300" y="1308100"/>
                </a:cubicBezTo>
                <a:cubicBezTo>
                  <a:pt x="1279226" y="1335508"/>
                  <a:pt x="1315695" y="1338574"/>
                  <a:pt x="1346200" y="1346200"/>
                </a:cubicBezTo>
                <a:cubicBezTo>
                  <a:pt x="1358900" y="1354667"/>
                  <a:pt x="1370352" y="1365401"/>
                  <a:pt x="1384300" y="1371600"/>
                </a:cubicBezTo>
                <a:cubicBezTo>
                  <a:pt x="1408766" y="1382474"/>
                  <a:pt x="1435100" y="1388533"/>
                  <a:pt x="1460500" y="1397000"/>
                </a:cubicBezTo>
                <a:cubicBezTo>
                  <a:pt x="1473200" y="1401233"/>
                  <a:pt x="1485473" y="1407075"/>
                  <a:pt x="1498600" y="1409700"/>
                </a:cubicBezTo>
                <a:cubicBezTo>
                  <a:pt x="1519767" y="1413933"/>
                  <a:pt x="1541028" y="1417717"/>
                  <a:pt x="1562100" y="1422400"/>
                </a:cubicBezTo>
                <a:cubicBezTo>
                  <a:pt x="1579139" y="1426186"/>
                  <a:pt x="1596117" y="1430305"/>
                  <a:pt x="1612900" y="1435100"/>
                </a:cubicBezTo>
                <a:cubicBezTo>
                  <a:pt x="1625772" y="1438778"/>
                  <a:pt x="1638013" y="1444553"/>
                  <a:pt x="1651000" y="1447800"/>
                </a:cubicBezTo>
                <a:cubicBezTo>
                  <a:pt x="1671941" y="1453035"/>
                  <a:pt x="1693675" y="1454820"/>
                  <a:pt x="1714500" y="1460500"/>
                </a:cubicBezTo>
                <a:cubicBezTo>
                  <a:pt x="1740331" y="1467545"/>
                  <a:pt x="1765300" y="1477433"/>
                  <a:pt x="1790700" y="1485900"/>
                </a:cubicBezTo>
                <a:cubicBezTo>
                  <a:pt x="1803400" y="1490133"/>
                  <a:pt x="1815813" y="1495353"/>
                  <a:pt x="1828800" y="1498600"/>
                </a:cubicBezTo>
                <a:cubicBezTo>
                  <a:pt x="1845733" y="1502833"/>
                  <a:pt x="1862882" y="1506284"/>
                  <a:pt x="1879600" y="1511300"/>
                </a:cubicBezTo>
                <a:cubicBezTo>
                  <a:pt x="1905245" y="1518993"/>
                  <a:pt x="1929390" y="1532298"/>
                  <a:pt x="1955800" y="1536700"/>
                </a:cubicBezTo>
                <a:lnTo>
                  <a:pt x="2032000" y="1549400"/>
                </a:lnTo>
                <a:cubicBezTo>
                  <a:pt x="2110982" y="1563760"/>
                  <a:pt x="2071098" y="1562100"/>
                  <a:pt x="2120900" y="1562100"/>
                </a:cubicBezTo>
              </a:path>
            </a:pathLst>
          </a:custGeom>
          <a:noFill/>
          <a:ln w="38100"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/>
          <p:cNvSpPr/>
          <p:nvPr/>
        </p:nvSpPr>
        <p:spPr>
          <a:xfrm>
            <a:off x="5791200" y="4533900"/>
            <a:ext cx="2324100" cy="699079"/>
          </a:xfrm>
          <a:custGeom>
            <a:avLst/>
            <a:gdLst>
              <a:gd name="connsiteX0" fmla="*/ 0 w 2324100"/>
              <a:gd name="connsiteY0" fmla="*/ 190500 h 699079"/>
              <a:gd name="connsiteX1" fmla="*/ 241300 w 2324100"/>
              <a:gd name="connsiteY1" fmla="*/ 139700 h 699079"/>
              <a:gd name="connsiteX2" fmla="*/ 317500 w 2324100"/>
              <a:gd name="connsiteY2" fmla="*/ 114300 h 699079"/>
              <a:gd name="connsiteX3" fmla="*/ 457200 w 2324100"/>
              <a:gd name="connsiteY3" fmla="*/ 63500 h 699079"/>
              <a:gd name="connsiteX4" fmla="*/ 508000 w 2324100"/>
              <a:gd name="connsiteY4" fmla="*/ 50800 h 699079"/>
              <a:gd name="connsiteX5" fmla="*/ 558800 w 2324100"/>
              <a:gd name="connsiteY5" fmla="*/ 25400 h 699079"/>
              <a:gd name="connsiteX6" fmla="*/ 685800 w 2324100"/>
              <a:gd name="connsiteY6" fmla="*/ 0 h 699079"/>
              <a:gd name="connsiteX7" fmla="*/ 1104900 w 2324100"/>
              <a:gd name="connsiteY7" fmla="*/ 12700 h 699079"/>
              <a:gd name="connsiteX8" fmla="*/ 1143000 w 2324100"/>
              <a:gd name="connsiteY8" fmla="*/ 25400 h 699079"/>
              <a:gd name="connsiteX9" fmla="*/ 1193800 w 2324100"/>
              <a:gd name="connsiteY9" fmla="*/ 38100 h 699079"/>
              <a:gd name="connsiteX10" fmla="*/ 1257300 w 2324100"/>
              <a:gd name="connsiteY10" fmla="*/ 76200 h 699079"/>
              <a:gd name="connsiteX11" fmla="*/ 1384300 w 2324100"/>
              <a:gd name="connsiteY11" fmla="*/ 127000 h 699079"/>
              <a:gd name="connsiteX12" fmla="*/ 1524000 w 2324100"/>
              <a:gd name="connsiteY12" fmla="*/ 241300 h 699079"/>
              <a:gd name="connsiteX13" fmla="*/ 1574800 w 2324100"/>
              <a:gd name="connsiteY13" fmla="*/ 279400 h 699079"/>
              <a:gd name="connsiteX14" fmla="*/ 1651000 w 2324100"/>
              <a:gd name="connsiteY14" fmla="*/ 330200 h 699079"/>
              <a:gd name="connsiteX15" fmla="*/ 1676400 w 2324100"/>
              <a:gd name="connsiteY15" fmla="*/ 368300 h 699079"/>
              <a:gd name="connsiteX16" fmla="*/ 1752600 w 2324100"/>
              <a:gd name="connsiteY16" fmla="*/ 419100 h 699079"/>
              <a:gd name="connsiteX17" fmla="*/ 1816100 w 2324100"/>
              <a:gd name="connsiteY17" fmla="*/ 495300 h 699079"/>
              <a:gd name="connsiteX18" fmla="*/ 1866900 w 2324100"/>
              <a:gd name="connsiteY18" fmla="*/ 533400 h 699079"/>
              <a:gd name="connsiteX19" fmla="*/ 1930400 w 2324100"/>
              <a:gd name="connsiteY19" fmla="*/ 584200 h 699079"/>
              <a:gd name="connsiteX20" fmla="*/ 1981200 w 2324100"/>
              <a:gd name="connsiteY20" fmla="*/ 635000 h 699079"/>
              <a:gd name="connsiteX21" fmla="*/ 2184400 w 2324100"/>
              <a:gd name="connsiteY21" fmla="*/ 673100 h 699079"/>
              <a:gd name="connsiteX22" fmla="*/ 2324100 w 2324100"/>
              <a:gd name="connsiteY22" fmla="*/ 698500 h 69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24100" h="699079">
                <a:moveTo>
                  <a:pt x="0" y="190500"/>
                </a:moveTo>
                <a:cubicBezTo>
                  <a:pt x="134056" y="173743"/>
                  <a:pt x="90507" y="184051"/>
                  <a:pt x="241300" y="139700"/>
                </a:cubicBezTo>
                <a:cubicBezTo>
                  <a:pt x="266986" y="132145"/>
                  <a:pt x="292641" y="124244"/>
                  <a:pt x="317500" y="114300"/>
                </a:cubicBezTo>
                <a:cubicBezTo>
                  <a:pt x="359583" y="97467"/>
                  <a:pt x="413721" y="74370"/>
                  <a:pt x="457200" y="63500"/>
                </a:cubicBezTo>
                <a:cubicBezTo>
                  <a:pt x="474133" y="59267"/>
                  <a:pt x="491657" y="56929"/>
                  <a:pt x="508000" y="50800"/>
                </a:cubicBezTo>
                <a:cubicBezTo>
                  <a:pt x="525727" y="44153"/>
                  <a:pt x="540596" y="30601"/>
                  <a:pt x="558800" y="25400"/>
                </a:cubicBezTo>
                <a:cubicBezTo>
                  <a:pt x="600311" y="13540"/>
                  <a:pt x="685800" y="0"/>
                  <a:pt x="685800" y="0"/>
                </a:cubicBezTo>
                <a:cubicBezTo>
                  <a:pt x="825500" y="4233"/>
                  <a:pt x="965351" y="4947"/>
                  <a:pt x="1104900" y="12700"/>
                </a:cubicBezTo>
                <a:cubicBezTo>
                  <a:pt x="1118266" y="13443"/>
                  <a:pt x="1130128" y="21722"/>
                  <a:pt x="1143000" y="25400"/>
                </a:cubicBezTo>
                <a:cubicBezTo>
                  <a:pt x="1159783" y="30195"/>
                  <a:pt x="1176867" y="33867"/>
                  <a:pt x="1193800" y="38100"/>
                </a:cubicBezTo>
                <a:cubicBezTo>
                  <a:pt x="1214967" y="50800"/>
                  <a:pt x="1234828" y="65986"/>
                  <a:pt x="1257300" y="76200"/>
                </a:cubicBezTo>
                <a:cubicBezTo>
                  <a:pt x="1322210" y="105704"/>
                  <a:pt x="1330236" y="90957"/>
                  <a:pt x="1384300" y="127000"/>
                </a:cubicBezTo>
                <a:cubicBezTo>
                  <a:pt x="1569801" y="250667"/>
                  <a:pt x="1426466" y="157699"/>
                  <a:pt x="1524000" y="241300"/>
                </a:cubicBezTo>
                <a:cubicBezTo>
                  <a:pt x="1540071" y="255075"/>
                  <a:pt x="1558729" y="265625"/>
                  <a:pt x="1574800" y="279400"/>
                </a:cubicBezTo>
                <a:cubicBezTo>
                  <a:pt x="1635339" y="331290"/>
                  <a:pt x="1586192" y="308597"/>
                  <a:pt x="1651000" y="330200"/>
                </a:cubicBezTo>
                <a:cubicBezTo>
                  <a:pt x="1659467" y="342900"/>
                  <a:pt x="1664913" y="358249"/>
                  <a:pt x="1676400" y="368300"/>
                </a:cubicBezTo>
                <a:cubicBezTo>
                  <a:pt x="1699374" y="388402"/>
                  <a:pt x="1752600" y="419100"/>
                  <a:pt x="1752600" y="419100"/>
                </a:cubicBezTo>
                <a:cubicBezTo>
                  <a:pt x="1778729" y="458294"/>
                  <a:pt x="1778072" y="462705"/>
                  <a:pt x="1816100" y="495300"/>
                </a:cubicBezTo>
                <a:cubicBezTo>
                  <a:pt x="1832171" y="509075"/>
                  <a:pt x="1851933" y="518433"/>
                  <a:pt x="1866900" y="533400"/>
                </a:cubicBezTo>
                <a:cubicBezTo>
                  <a:pt x="1924345" y="590845"/>
                  <a:pt x="1856227" y="559476"/>
                  <a:pt x="1930400" y="584200"/>
                </a:cubicBezTo>
                <a:cubicBezTo>
                  <a:pt x="1947333" y="601133"/>
                  <a:pt x="1960665" y="622679"/>
                  <a:pt x="1981200" y="635000"/>
                </a:cubicBezTo>
                <a:cubicBezTo>
                  <a:pt x="2035595" y="667637"/>
                  <a:pt x="2129542" y="667614"/>
                  <a:pt x="2184400" y="673100"/>
                </a:cubicBezTo>
                <a:cubicBezTo>
                  <a:pt x="2280680" y="705193"/>
                  <a:pt x="2233826" y="698500"/>
                  <a:pt x="2324100" y="698500"/>
                </a:cubicBezTo>
              </a:path>
            </a:pathLst>
          </a:custGeom>
          <a:noFill/>
          <a:ln w="38100"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44316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59" r="98172">
                        <a14:foregroundMark x1="69465" y1="8771" x2="89641" y2="9418"/>
                        <a14:foregroundMark x1="89303" y1="10873" x2="83615" y2="20210"/>
                        <a14:foregroundMark x1="93907" y1="12167" x2="95328" y2="11924"/>
                        <a14:foregroundMark x1="79012" y1="38601" x2="80433" y2="56184"/>
                        <a14:foregroundMark x1="69465" y1="39450" x2="88219" y2="39046"/>
                        <a14:foregroundMark x1="19838" y1="40501" x2="22343" y2="57639"/>
                        <a14:foregroundMark x1="17739" y1="53840" x2="7109" y2="55740"/>
                        <a14:foregroundMark x1="13473" y1="7478" x2="30129" y2="7922"/>
                        <a14:foregroundMark x1="32566" y1="7922" x2="31889" y2="19563"/>
                        <a14:foregroundMark x1="29790" y1="17219" x2="9208" y2="9418"/>
                        <a14:foregroundMark x1="27962" y1="24010" x2="27962" y2="24656"/>
                        <a14:foregroundMark x1="68856" y1="40825" x2="90589" y2="54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75"/>
          <a:stretch/>
        </p:blipFill>
        <p:spPr>
          <a:xfrm>
            <a:off x="1763688" y="585945"/>
            <a:ext cx="4013999" cy="604440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57200" y="116633"/>
            <a:ext cx="8229600" cy="743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Назовите геометрические тела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1" b="94303" l="9963" r="89931">
                        <a14:foregroundMark x1="19767" y1="35515" x2="46052" y2="57657"/>
                        <a14:foregroundMark x1="21993" y1="42263" x2="14202" y2="41212"/>
                        <a14:foregroundMark x1="15633" y1="40162" x2="22787" y2="34263"/>
                        <a14:foregroundMark x1="17011" y1="37212" x2="17011" y2="37212"/>
                        <a14:foregroundMark x1="67886" y1="57051" x2="79809" y2="37010"/>
                        <a14:foregroundMark x1="72019" y1="25818" x2="72867" y2="4323"/>
                        <a14:foregroundMark x1="58506" y1="16323" x2="86169" y2="15071"/>
                        <a14:foregroundMark x1="61526" y1="9374" x2="84208" y2="8970"/>
                        <a14:foregroundMark x1="12560" y1="9818" x2="45204" y2="11071"/>
                        <a14:foregroundMark x1="27504" y1="2020" x2="37467" y2="20364"/>
                        <a14:foregroundMark x1="44091" y1="20970" x2="23370" y2="20768"/>
                        <a14:foregroundMark x1="30525" y1="21818" x2="30525" y2="21818"/>
                        <a14:foregroundMark x1="14679" y1="38667" x2="14679" y2="38667"/>
                        <a14:foregroundMark x1="19820" y1="24364" x2="23900" y2="20444"/>
                        <a14:foregroundMark x1="13937" y1="7677" x2="13937" y2="7677"/>
                        <a14:foregroundMark x1="13672" y1="21980" x2="23211" y2="24121"/>
                        <a14:foregroundMark x1="14679" y1="20525" x2="14679" y2="20525"/>
                        <a14:foregroundMark x1="23529" y1="20525" x2="14573" y2="17778"/>
                        <a14:foregroundMark x1="16534" y1="20040" x2="16534" y2="20040"/>
                        <a14:foregroundMark x1="20244" y1="22303" x2="20244" y2="22303"/>
                        <a14:backgroundMark x1="54319" y1="69293" x2="54319" y2="69293"/>
                        <a14:backgroundMark x1="72390" y1="4444" x2="72708" y2="4687"/>
                        <a14:backgroundMark x1="19396" y1="20525" x2="19396" y2="20525"/>
                        <a14:backgroundMark x1="16534" y1="19192" x2="16534" y2="19192"/>
                        <a14:backgroundMark x1="73132" y1="4768" x2="73132" y2="476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51401"/>
            <a:ext cx="4838932" cy="63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57200" y="116633"/>
            <a:ext cx="8229600" cy="743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Назовите все фигуры</a:t>
            </a: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2195736" y="1700808"/>
            <a:ext cx="2016224" cy="1440160"/>
          </a:xfrm>
          <a:prstGeom prst="triangl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81529" y="3804025"/>
            <a:ext cx="2088232" cy="2001239"/>
          </a:xfrm>
          <a:prstGeom prst="rect">
            <a:avLst/>
          </a:prstGeom>
          <a:noFill/>
          <a:ln w="63500"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1070832"/>
            <a:ext cx="1368152" cy="1278048"/>
          </a:xfrm>
          <a:prstGeom prst="rect">
            <a:avLst/>
          </a:prstGeom>
          <a:noFill/>
          <a:ln w="63500">
            <a:solidFill>
              <a:srgbClr val="EE12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20192" y="1213569"/>
            <a:ext cx="1231528" cy="1999407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889176" y="2956842"/>
            <a:ext cx="2402904" cy="630843"/>
          </a:xfrm>
          <a:prstGeom prst="rect">
            <a:avLst/>
          </a:prstGeom>
          <a:noFill/>
          <a:ln w="635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730092">
            <a:off x="5446907" y="3769449"/>
            <a:ext cx="3064602" cy="1134899"/>
          </a:xfrm>
          <a:prstGeom prst="rect">
            <a:avLst/>
          </a:prstGeom>
          <a:noFill/>
          <a:ln w="635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/>
        </p:nvSpPr>
        <p:spPr>
          <a:xfrm>
            <a:off x="5148064" y="1844824"/>
            <a:ext cx="1295274" cy="1742861"/>
          </a:xfrm>
          <a:prstGeom prst="rtTriangl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rot="20339375">
            <a:off x="7134541" y="2431147"/>
            <a:ext cx="1008112" cy="2016224"/>
          </a:xfrm>
          <a:prstGeom prst="ellipse">
            <a:avLst/>
          </a:pr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19713340">
            <a:off x="6020287" y="1172521"/>
            <a:ext cx="1594571" cy="1628631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19713340">
            <a:off x="4464585" y="1325748"/>
            <a:ext cx="1094684" cy="1139833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0512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672070"/>
            <a:ext cx="1728192" cy="119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1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16146 7.40741E-7 C 0.23386 7.40741E-7 0.32292 0.06875 0.32292 0.12477 L 0.32292 0.24977 " pathEditMode="relative" rAng="0" ptsTypes="AAAA">
                                      <p:cBhvr>
                                        <p:cTn id="6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" dur="3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14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002208" y="4509119"/>
            <a:ext cx="0" cy="1728192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1811474" y="5445224"/>
            <a:ext cx="796315" cy="115274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926117" y="4077071"/>
            <a:ext cx="622692" cy="1271414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57799" y="4457532"/>
            <a:ext cx="1219871" cy="936104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2128218" y="4200418"/>
            <a:ext cx="1036199" cy="102472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1999288" y="5563188"/>
            <a:ext cx="1157882" cy="914446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332704" y="4509119"/>
            <a:ext cx="1562472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332704" y="6237311"/>
            <a:ext cx="1562472" cy="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6033536" y="5348485"/>
            <a:ext cx="1219871" cy="900100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3059832" y="4437112"/>
            <a:ext cx="1265566" cy="1008112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099891" y="5373215"/>
            <a:ext cx="1227901" cy="911448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3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1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69585" y="6251092"/>
            <a:ext cx="2133600" cy="365125"/>
          </a:xfrm>
        </p:spPr>
        <p:txBody>
          <a:bodyPr/>
          <a:lstStyle/>
          <a:p>
            <a:fld id="{591C84FB-16EB-4ABF-A845-367EF54ED63F}" type="slidenum">
              <a:rPr lang="ru-RU" smtClean="0"/>
              <a:pPr/>
              <a:t>15</a:t>
            </a:fld>
            <a:endParaRPr lang="ru-RU" dirty="0"/>
          </a:p>
        </p:txBody>
      </p:sp>
      <p:grpSp>
        <p:nvGrpSpPr>
          <p:cNvPr id="35" name="Группа 34"/>
          <p:cNvGrpSpPr/>
          <p:nvPr/>
        </p:nvGrpSpPr>
        <p:grpSpPr>
          <a:xfrm>
            <a:off x="3747953" y="1201296"/>
            <a:ext cx="3888432" cy="3807333"/>
            <a:chOff x="3987800" y="988925"/>
            <a:chExt cx="4038600" cy="3925975"/>
          </a:xfrm>
        </p:grpSpPr>
        <p:sp>
          <p:nvSpPr>
            <p:cNvPr id="34" name="Полилиния: фигура 33"/>
            <p:cNvSpPr/>
            <p:nvPr/>
          </p:nvSpPr>
          <p:spPr>
            <a:xfrm>
              <a:off x="3987800" y="3810000"/>
              <a:ext cx="4038600" cy="1104900"/>
            </a:xfrm>
            <a:custGeom>
              <a:avLst/>
              <a:gdLst>
                <a:gd name="connsiteX0" fmla="*/ 0 w 4038600"/>
                <a:gd name="connsiteY0" fmla="*/ 0 h 1104900"/>
                <a:gd name="connsiteX1" fmla="*/ 4038600 w 4038600"/>
                <a:gd name="connsiteY1" fmla="*/ 0 h 1104900"/>
                <a:gd name="connsiteX2" fmla="*/ 3200400 w 4038600"/>
                <a:gd name="connsiteY2" fmla="*/ 1104900 h 1104900"/>
                <a:gd name="connsiteX3" fmla="*/ 673100 w 4038600"/>
                <a:gd name="connsiteY3" fmla="*/ 1066800 h 1104900"/>
                <a:gd name="connsiteX4" fmla="*/ 0 w 4038600"/>
                <a:gd name="connsiteY4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38600" h="1104900">
                  <a:moveTo>
                    <a:pt x="0" y="0"/>
                  </a:moveTo>
                  <a:lnTo>
                    <a:pt x="4038600" y="0"/>
                  </a:lnTo>
                  <a:lnTo>
                    <a:pt x="3200400" y="1104900"/>
                  </a:lnTo>
                  <a:lnTo>
                    <a:pt x="673100" y="106680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427817" y="988925"/>
              <a:ext cx="539080" cy="21602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6227692" y="3068960"/>
              <a:ext cx="1224627" cy="35762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930290" y="3426580"/>
              <a:ext cx="1738054" cy="3624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ый треугольник 26"/>
            <p:cNvSpPr/>
            <p:nvPr/>
          </p:nvSpPr>
          <p:spPr>
            <a:xfrm>
              <a:off x="6372200" y="1122804"/>
              <a:ext cx="864096" cy="1872208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ый треугольник 27"/>
            <p:cNvSpPr/>
            <p:nvPr/>
          </p:nvSpPr>
          <p:spPr>
            <a:xfrm flipH="1">
              <a:off x="4351163" y="1960007"/>
              <a:ext cx="792088" cy="1798259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4814165" y="4061180"/>
              <a:ext cx="477914" cy="5040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6601048" y="4118674"/>
              <a:ext cx="477914" cy="5040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5707184" y="4089645"/>
              <a:ext cx="477914" cy="5040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0" y="1990780"/>
            <a:ext cx="5153666" cy="3706469"/>
            <a:chOff x="-293634" y="2132856"/>
            <a:chExt cx="5153666" cy="370646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67544" y="5254173"/>
              <a:ext cx="3600400" cy="58515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ый треугольник 4"/>
            <p:cNvSpPr/>
            <p:nvPr/>
          </p:nvSpPr>
          <p:spPr>
            <a:xfrm>
              <a:off x="2385628" y="2132856"/>
              <a:ext cx="602196" cy="432048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2267744" y="2348880"/>
              <a:ext cx="0" cy="2689269"/>
            </a:xfrm>
            <a:prstGeom prst="line">
              <a:avLst/>
            </a:prstGeom>
            <a:ln w="698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ый треугольник 7"/>
            <p:cNvSpPr/>
            <p:nvPr/>
          </p:nvSpPr>
          <p:spPr>
            <a:xfrm>
              <a:off x="2385628" y="2780928"/>
              <a:ext cx="1394284" cy="2369777"/>
            </a:xfrm>
            <a:prstGeom prst="rt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ый треугольник 8"/>
            <p:cNvSpPr/>
            <p:nvPr/>
          </p:nvSpPr>
          <p:spPr>
            <a:xfrm flipH="1">
              <a:off x="688883" y="2420889"/>
              <a:ext cx="1460978" cy="2729816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688883" y="5352976"/>
              <a:ext cx="360040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1239352" y="5352976"/>
              <a:ext cx="360040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1789821" y="5352976"/>
              <a:ext cx="360040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2416272" y="5352976"/>
              <a:ext cx="360040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3094279" y="5352976"/>
              <a:ext cx="360040" cy="36004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ый треугольник 19"/>
            <p:cNvSpPr/>
            <p:nvPr/>
          </p:nvSpPr>
          <p:spPr>
            <a:xfrm flipV="1">
              <a:off x="4067944" y="5254173"/>
              <a:ext cx="792088" cy="585152"/>
            </a:xfrm>
            <a:prstGeom prst="rt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ый треугольник 20"/>
            <p:cNvSpPr/>
            <p:nvPr/>
          </p:nvSpPr>
          <p:spPr>
            <a:xfrm flipH="1" flipV="1">
              <a:off x="-293634" y="5254173"/>
              <a:ext cx="792088" cy="585152"/>
            </a:xfrm>
            <a:prstGeom prst="rt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2120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56927 -0.0078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-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83907 -0.015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6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403648" y="908720"/>
            <a:ext cx="6096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D0DB3"/>
                </a:solidFill>
              </a:rPr>
              <a:t>остров Лабиринты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676" b="89980" l="9929" r="89970">
                        <a14:foregroundMark x1="50355" y1="51721" x2="57447" y2="51923"/>
                        <a14:backgroundMark x1="46707" y1="62551" x2="47112" y2="61336"/>
                        <a14:backgroundMark x1="50861" y1="63259" x2="50557" y2="61943"/>
                        <a14:backgroundMark x1="54002" y1="62247" x2="54103" y2="60830"/>
                        <a14:backgroundMark x1="57548" y1="63664" x2="57548" y2="6204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8033" t="41632" r="29657" b="29677"/>
          <a:stretch/>
        </p:blipFill>
        <p:spPr>
          <a:xfrm rot="20933111">
            <a:off x="3318642" y="2780477"/>
            <a:ext cx="2448272" cy="217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0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216"/>
            <a:ext cx="9144000" cy="5250962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57200" y="116633"/>
            <a:ext cx="8229600" cy="743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Помогите капитану попасть на корабль</a:t>
            </a:r>
          </a:p>
        </p:txBody>
      </p:sp>
      <p:sp>
        <p:nvSpPr>
          <p:cNvPr id="8" name="Полилиния: фигура 7"/>
          <p:cNvSpPr/>
          <p:nvPr/>
        </p:nvSpPr>
        <p:spPr>
          <a:xfrm>
            <a:off x="2095500" y="1536700"/>
            <a:ext cx="4749800" cy="4176858"/>
          </a:xfrm>
          <a:custGeom>
            <a:avLst/>
            <a:gdLst>
              <a:gd name="connsiteX0" fmla="*/ 0 w 4749800"/>
              <a:gd name="connsiteY0" fmla="*/ 4102100 h 4176858"/>
              <a:gd name="connsiteX1" fmla="*/ 63500 w 4749800"/>
              <a:gd name="connsiteY1" fmla="*/ 4114800 h 4176858"/>
              <a:gd name="connsiteX2" fmla="*/ 190500 w 4749800"/>
              <a:gd name="connsiteY2" fmla="*/ 4089400 h 4176858"/>
              <a:gd name="connsiteX3" fmla="*/ 317500 w 4749800"/>
              <a:gd name="connsiteY3" fmla="*/ 4076700 h 4176858"/>
              <a:gd name="connsiteX4" fmla="*/ 812800 w 4749800"/>
              <a:gd name="connsiteY4" fmla="*/ 4089400 h 4176858"/>
              <a:gd name="connsiteX5" fmla="*/ 876300 w 4749800"/>
              <a:gd name="connsiteY5" fmla="*/ 4102100 h 4176858"/>
              <a:gd name="connsiteX6" fmla="*/ 1066800 w 4749800"/>
              <a:gd name="connsiteY6" fmla="*/ 4114800 h 4176858"/>
              <a:gd name="connsiteX7" fmla="*/ 1206500 w 4749800"/>
              <a:gd name="connsiteY7" fmla="*/ 4127500 h 4176858"/>
              <a:gd name="connsiteX8" fmla="*/ 1257300 w 4749800"/>
              <a:gd name="connsiteY8" fmla="*/ 4140200 h 4176858"/>
              <a:gd name="connsiteX9" fmla="*/ 2590800 w 4749800"/>
              <a:gd name="connsiteY9" fmla="*/ 4140200 h 4176858"/>
              <a:gd name="connsiteX10" fmla="*/ 2679700 w 4749800"/>
              <a:gd name="connsiteY10" fmla="*/ 4127500 h 4176858"/>
              <a:gd name="connsiteX11" fmla="*/ 2717800 w 4749800"/>
              <a:gd name="connsiteY11" fmla="*/ 4102100 h 4176858"/>
              <a:gd name="connsiteX12" fmla="*/ 2794000 w 4749800"/>
              <a:gd name="connsiteY12" fmla="*/ 4076700 h 4176858"/>
              <a:gd name="connsiteX13" fmla="*/ 2857500 w 4749800"/>
              <a:gd name="connsiteY13" fmla="*/ 4051300 h 4176858"/>
              <a:gd name="connsiteX14" fmla="*/ 2946400 w 4749800"/>
              <a:gd name="connsiteY14" fmla="*/ 4038600 h 4176858"/>
              <a:gd name="connsiteX15" fmla="*/ 3060700 w 4749800"/>
              <a:gd name="connsiteY15" fmla="*/ 3937000 h 4176858"/>
              <a:gd name="connsiteX16" fmla="*/ 3098800 w 4749800"/>
              <a:gd name="connsiteY16" fmla="*/ 3898900 h 4176858"/>
              <a:gd name="connsiteX17" fmla="*/ 3124200 w 4749800"/>
              <a:gd name="connsiteY17" fmla="*/ 3822700 h 4176858"/>
              <a:gd name="connsiteX18" fmla="*/ 3175000 w 4749800"/>
              <a:gd name="connsiteY18" fmla="*/ 3721100 h 4176858"/>
              <a:gd name="connsiteX19" fmla="*/ 3200400 w 4749800"/>
              <a:gd name="connsiteY19" fmla="*/ 3632200 h 4176858"/>
              <a:gd name="connsiteX20" fmla="*/ 3187700 w 4749800"/>
              <a:gd name="connsiteY20" fmla="*/ 3403600 h 4176858"/>
              <a:gd name="connsiteX21" fmla="*/ 3149600 w 4749800"/>
              <a:gd name="connsiteY21" fmla="*/ 3390900 h 4176858"/>
              <a:gd name="connsiteX22" fmla="*/ 2247900 w 4749800"/>
              <a:gd name="connsiteY22" fmla="*/ 3378200 h 4176858"/>
              <a:gd name="connsiteX23" fmla="*/ 2247900 w 4749800"/>
              <a:gd name="connsiteY23" fmla="*/ 3073400 h 4176858"/>
              <a:gd name="connsiteX24" fmla="*/ 2273300 w 4749800"/>
              <a:gd name="connsiteY24" fmla="*/ 2959100 h 4176858"/>
              <a:gd name="connsiteX25" fmla="*/ 2298700 w 4749800"/>
              <a:gd name="connsiteY25" fmla="*/ 2921000 h 4176858"/>
              <a:gd name="connsiteX26" fmla="*/ 2311400 w 4749800"/>
              <a:gd name="connsiteY26" fmla="*/ 2870200 h 4176858"/>
              <a:gd name="connsiteX27" fmla="*/ 2374900 w 4749800"/>
              <a:gd name="connsiteY27" fmla="*/ 2794000 h 4176858"/>
              <a:gd name="connsiteX28" fmla="*/ 2451100 w 4749800"/>
              <a:gd name="connsiteY28" fmla="*/ 2717800 h 4176858"/>
              <a:gd name="connsiteX29" fmla="*/ 2527300 w 4749800"/>
              <a:gd name="connsiteY29" fmla="*/ 2692400 h 4176858"/>
              <a:gd name="connsiteX30" fmla="*/ 2616200 w 4749800"/>
              <a:gd name="connsiteY30" fmla="*/ 2667000 h 4176858"/>
              <a:gd name="connsiteX31" fmla="*/ 2705100 w 4749800"/>
              <a:gd name="connsiteY31" fmla="*/ 2552700 h 4176858"/>
              <a:gd name="connsiteX32" fmla="*/ 2692400 w 4749800"/>
              <a:gd name="connsiteY32" fmla="*/ 1371600 h 4176858"/>
              <a:gd name="connsiteX33" fmla="*/ 2654300 w 4749800"/>
              <a:gd name="connsiteY33" fmla="*/ 1270000 h 4176858"/>
              <a:gd name="connsiteX34" fmla="*/ 2603500 w 4749800"/>
              <a:gd name="connsiteY34" fmla="*/ 1193800 h 4176858"/>
              <a:gd name="connsiteX35" fmla="*/ 2527300 w 4749800"/>
              <a:gd name="connsiteY35" fmla="*/ 1168400 h 4176858"/>
              <a:gd name="connsiteX36" fmla="*/ 2489200 w 4749800"/>
              <a:gd name="connsiteY36" fmla="*/ 1155700 h 4176858"/>
              <a:gd name="connsiteX37" fmla="*/ 2184400 w 4749800"/>
              <a:gd name="connsiteY37" fmla="*/ 1168400 h 4176858"/>
              <a:gd name="connsiteX38" fmla="*/ 2209800 w 4749800"/>
              <a:gd name="connsiteY38" fmla="*/ 1358900 h 4176858"/>
              <a:gd name="connsiteX39" fmla="*/ 2222500 w 4749800"/>
              <a:gd name="connsiteY39" fmla="*/ 1422400 h 4176858"/>
              <a:gd name="connsiteX40" fmla="*/ 2209800 w 4749800"/>
              <a:gd name="connsiteY40" fmla="*/ 2032000 h 4176858"/>
              <a:gd name="connsiteX41" fmla="*/ 2184400 w 4749800"/>
              <a:gd name="connsiteY41" fmla="*/ 2070100 h 4176858"/>
              <a:gd name="connsiteX42" fmla="*/ 2171700 w 4749800"/>
              <a:gd name="connsiteY42" fmla="*/ 2108200 h 4176858"/>
              <a:gd name="connsiteX43" fmla="*/ 2146300 w 4749800"/>
              <a:gd name="connsiteY43" fmla="*/ 2146300 h 4176858"/>
              <a:gd name="connsiteX44" fmla="*/ 2120900 w 4749800"/>
              <a:gd name="connsiteY44" fmla="*/ 2222500 h 4176858"/>
              <a:gd name="connsiteX45" fmla="*/ 2057400 w 4749800"/>
              <a:gd name="connsiteY45" fmla="*/ 2336800 h 4176858"/>
              <a:gd name="connsiteX46" fmla="*/ 2006600 w 4749800"/>
              <a:gd name="connsiteY46" fmla="*/ 2374900 h 4176858"/>
              <a:gd name="connsiteX47" fmla="*/ 1968500 w 4749800"/>
              <a:gd name="connsiteY47" fmla="*/ 2387600 h 4176858"/>
              <a:gd name="connsiteX48" fmla="*/ 1917700 w 4749800"/>
              <a:gd name="connsiteY48" fmla="*/ 2413000 h 4176858"/>
              <a:gd name="connsiteX49" fmla="*/ 1397000 w 4749800"/>
              <a:gd name="connsiteY49" fmla="*/ 2400300 h 4176858"/>
              <a:gd name="connsiteX50" fmla="*/ 1358900 w 4749800"/>
              <a:gd name="connsiteY50" fmla="*/ 2387600 h 4176858"/>
              <a:gd name="connsiteX51" fmla="*/ 1308100 w 4749800"/>
              <a:gd name="connsiteY51" fmla="*/ 2374900 h 4176858"/>
              <a:gd name="connsiteX52" fmla="*/ 1244600 w 4749800"/>
              <a:gd name="connsiteY52" fmla="*/ 2362200 h 4176858"/>
              <a:gd name="connsiteX53" fmla="*/ 1206500 w 4749800"/>
              <a:gd name="connsiteY53" fmla="*/ 2349500 h 4176858"/>
              <a:gd name="connsiteX54" fmla="*/ 1117600 w 4749800"/>
              <a:gd name="connsiteY54" fmla="*/ 2336800 h 4176858"/>
              <a:gd name="connsiteX55" fmla="*/ 965200 w 4749800"/>
              <a:gd name="connsiteY55" fmla="*/ 2286000 h 4176858"/>
              <a:gd name="connsiteX56" fmla="*/ 927100 w 4749800"/>
              <a:gd name="connsiteY56" fmla="*/ 2273300 h 4176858"/>
              <a:gd name="connsiteX57" fmla="*/ 812800 w 4749800"/>
              <a:gd name="connsiteY57" fmla="*/ 2235200 h 4176858"/>
              <a:gd name="connsiteX58" fmla="*/ 774700 w 4749800"/>
              <a:gd name="connsiteY58" fmla="*/ 2209800 h 4176858"/>
              <a:gd name="connsiteX59" fmla="*/ 762000 w 4749800"/>
              <a:gd name="connsiteY59" fmla="*/ 2159000 h 4176858"/>
              <a:gd name="connsiteX60" fmla="*/ 749300 w 4749800"/>
              <a:gd name="connsiteY60" fmla="*/ 2120900 h 4176858"/>
              <a:gd name="connsiteX61" fmla="*/ 762000 w 4749800"/>
              <a:gd name="connsiteY61" fmla="*/ 1841500 h 4176858"/>
              <a:gd name="connsiteX62" fmla="*/ 774700 w 4749800"/>
              <a:gd name="connsiteY62" fmla="*/ 1803400 h 4176858"/>
              <a:gd name="connsiteX63" fmla="*/ 800100 w 4749800"/>
              <a:gd name="connsiteY63" fmla="*/ 1765300 h 4176858"/>
              <a:gd name="connsiteX64" fmla="*/ 876300 w 4749800"/>
              <a:gd name="connsiteY64" fmla="*/ 1714500 h 4176858"/>
              <a:gd name="connsiteX65" fmla="*/ 914400 w 4749800"/>
              <a:gd name="connsiteY65" fmla="*/ 1701800 h 4176858"/>
              <a:gd name="connsiteX66" fmla="*/ 939800 w 4749800"/>
              <a:gd name="connsiteY66" fmla="*/ 1663700 h 4176858"/>
              <a:gd name="connsiteX67" fmla="*/ 977900 w 4749800"/>
              <a:gd name="connsiteY67" fmla="*/ 1651000 h 4176858"/>
              <a:gd name="connsiteX68" fmla="*/ 1016000 w 4749800"/>
              <a:gd name="connsiteY68" fmla="*/ 1625600 h 4176858"/>
              <a:gd name="connsiteX69" fmla="*/ 1092200 w 4749800"/>
              <a:gd name="connsiteY69" fmla="*/ 1574800 h 4176858"/>
              <a:gd name="connsiteX70" fmla="*/ 1155700 w 4749800"/>
              <a:gd name="connsiteY70" fmla="*/ 1498600 h 4176858"/>
              <a:gd name="connsiteX71" fmla="*/ 1168400 w 4749800"/>
              <a:gd name="connsiteY71" fmla="*/ 1460500 h 4176858"/>
              <a:gd name="connsiteX72" fmla="*/ 1168400 w 4749800"/>
              <a:gd name="connsiteY72" fmla="*/ 736600 h 4176858"/>
              <a:gd name="connsiteX73" fmla="*/ 1193800 w 4749800"/>
              <a:gd name="connsiteY73" fmla="*/ 660400 h 4176858"/>
              <a:gd name="connsiteX74" fmla="*/ 1206500 w 4749800"/>
              <a:gd name="connsiteY74" fmla="*/ 533400 h 4176858"/>
              <a:gd name="connsiteX75" fmla="*/ 1231900 w 4749800"/>
              <a:gd name="connsiteY75" fmla="*/ 495300 h 4176858"/>
              <a:gd name="connsiteX76" fmla="*/ 1244600 w 4749800"/>
              <a:gd name="connsiteY76" fmla="*/ 457200 h 4176858"/>
              <a:gd name="connsiteX77" fmla="*/ 1333500 w 4749800"/>
              <a:gd name="connsiteY77" fmla="*/ 342900 h 4176858"/>
              <a:gd name="connsiteX78" fmla="*/ 1371600 w 4749800"/>
              <a:gd name="connsiteY78" fmla="*/ 330200 h 4176858"/>
              <a:gd name="connsiteX79" fmla="*/ 1409700 w 4749800"/>
              <a:gd name="connsiteY79" fmla="*/ 304800 h 4176858"/>
              <a:gd name="connsiteX80" fmla="*/ 1587500 w 4749800"/>
              <a:gd name="connsiteY80" fmla="*/ 279400 h 4176858"/>
              <a:gd name="connsiteX81" fmla="*/ 1955800 w 4749800"/>
              <a:gd name="connsiteY81" fmla="*/ 241300 h 4176858"/>
              <a:gd name="connsiteX82" fmla="*/ 3187700 w 4749800"/>
              <a:gd name="connsiteY82" fmla="*/ 228600 h 4176858"/>
              <a:gd name="connsiteX83" fmla="*/ 3263900 w 4749800"/>
              <a:gd name="connsiteY83" fmla="*/ 215900 h 4176858"/>
              <a:gd name="connsiteX84" fmla="*/ 3352800 w 4749800"/>
              <a:gd name="connsiteY84" fmla="*/ 190500 h 4176858"/>
              <a:gd name="connsiteX85" fmla="*/ 3530600 w 4749800"/>
              <a:gd name="connsiteY85" fmla="*/ 177800 h 4176858"/>
              <a:gd name="connsiteX86" fmla="*/ 3594100 w 4749800"/>
              <a:gd name="connsiteY86" fmla="*/ 165100 h 4176858"/>
              <a:gd name="connsiteX87" fmla="*/ 3644900 w 4749800"/>
              <a:gd name="connsiteY87" fmla="*/ 152400 h 4176858"/>
              <a:gd name="connsiteX88" fmla="*/ 3746500 w 4749800"/>
              <a:gd name="connsiteY88" fmla="*/ 139700 h 4176858"/>
              <a:gd name="connsiteX89" fmla="*/ 3810000 w 4749800"/>
              <a:gd name="connsiteY89" fmla="*/ 127000 h 4176858"/>
              <a:gd name="connsiteX90" fmla="*/ 4000500 w 4749800"/>
              <a:gd name="connsiteY90" fmla="*/ 114300 h 4176858"/>
              <a:gd name="connsiteX91" fmla="*/ 4076700 w 4749800"/>
              <a:gd name="connsiteY91" fmla="*/ 101600 h 4176858"/>
              <a:gd name="connsiteX92" fmla="*/ 4152900 w 4749800"/>
              <a:gd name="connsiteY92" fmla="*/ 76200 h 4176858"/>
              <a:gd name="connsiteX93" fmla="*/ 4394200 w 4749800"/>
              <a:gd name="connsiteY93" fmla="*/ 50800 h 4176858"/>
              <a:gd name="connsiteX94" fmla="*/ 4660900 w 4749800"/>
              <a:gd name="connsiteY94" fmla="*/ 25400 h 4176858"/>
              <a:gd name="connsiteX95" fmla="*/ 4699000 w 4749800"/>
              <a:gd name="connsiteY95" fmla="*/ 12700 h 4176858"/>
              <a:gd name="connsiteX96" fmla="*/ 4749800 w 4749800"/>
              <a:gd name="connsiteY96" fmla="*/ 0 h 4176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749800" h="4176858">
                <a:moveTo>
                  <a:pt x="0" y="4102100"/>
                </a:moveTo>
                <a:cubicBezTo>
                  <a:pt x="21167" y="4106333"/>
                  <a:pt x="41914" y="4114800"/>
                  <a:pt x="63500" y="4114800"/>
                </a:cubicBezTo>
                <a:cubicBezTo>
                  <a:pt x="244273" y="4114800"/>
                  <a:pt x="88842" y="4105040"/>
                  <a:pt x="190500" y="4089400"/>
                </a:cubicBezTo>
                <a:cubicBezTo>
                  <a:pt x="232550" y="4082931"/>
                  <a:pt x="275167" y="4080933"/>
                  <a:pt x="317500" y="4076700"/>
                </a:cubicBezTo>
                <a:lnTo>
                  <a:pt x="812800" y="4089400"/>
                </a:lnTo>
                <a:cubicBezTo>
                  <a:pt x="834364" y="4090380"/>
                  <a:pt x="854821" y="4099952"/>
                  <a:pt x="876300" y="4102100"/>
                </a:cubicBezTo>
                <a:cubicBezTo>
                  <a:pt x="939625" y="4108433"/>
                  <a:pt x="1003347" y="4109919"/>
                  <a:pt x="1066800" y="4114800"/>
                </a:cubicBezTo>
                <a:cubicBezTo>
                  <a:pt x="1113421" y="4118386"/>
                  <a:pt x="1159933" y="4123267"/>
                  <a:pt x="1206500" y="4127500"/>
                </a:cubicBezTo>
                <a:cubicBezTo>
                  <a:pt x="1223433" y="4131733"/>
                  <a:pt x="1240184" y="4136777"/>
                  <a:pt x="1257300" y="4140200"/>
                </a:cubicBezTo>
                <a:cubicBezTo>
                  <a:pt x="1669239" y="4222588"/>
                  <a:pt x="2572095" y="4140389"/>
                  <a:pt x="2590800" y="4140200"/>
                </a:cubicBezTo>
                <a:cubicBezTo>
                  <a:pt x="2620433" y="4135967"/>
                  <a:pt x="2651028" y="4136102"/>
                  <a:pt x="2679700" y="4127500"/>
                </a:cubicBezTo>
                <a:cubicBezTo>
                  <a:pt x="2694320" y="4123114"/>
                  <a:pt x="2703852" y="4108299"/>
                  <a:pt x="2717800" y="4102100"/>
                </a:cubicBezTo>
                <a:cubicBezTo>
                  <a:pt x="2742266" y="4091226"/>
                  <a:pt x="2769141" y="4086644"/>
                  <a:pt x="2794000" y="4076700"/>
                </a:cubicBezTo>
                <a:cubicBezTo>
                  <a:pt x="2815167" y="4068233"/>
                  <a:pt x="2835383" y="4056829"/>
                  <a:pt x="2857500" y="4051300"/>
                </a:cubicBezTo>
                <a:cubicBezTo>
                  <a:pt x="2886540" y="4044040"/>
                  <a:pt x="2916767" y="4042833"/>
                  <a:pt x="2946400" y="4038600"/>
                </a:cubicBezTo>
                <a:cubicBezTo>
                  <a:pt x="3014388" y="3993275"/>
                  <a:pt x="2973707" y="4023993"/>
                  <a:pt x="3060700" y="3937000"/>
                </a:cubicBezTo>
                <a:lnTo>
                  <a:pt x="3098800" y="3898900"/>
                </a:lnTo>
                <a:cubicBezTo>
                  <a:pt x="3107267" y="3873500"/>
                  <a:pt x="3112226" y="3846647"/>
                  <a:pt x="3124200" y="3822700"/>
                </a:cubicBezTo>
                <a:cubicBezTo>
                  <a:pt x="3141133" y="3788833"/>
                  <a:pt x="3163026" y="3757021"/>
                  <a:pt x="3175000" y="3721100"/>
                </a:cubicBezTo>
                <a:cubicBezTo>
                  <a:pt x="3193220" y="3666441"/>
                  <a:pt x="3184453" y="3695987"/>
                  <a:pt x="3200400" y="3632200"/>
                </a:cubicBezTo>
                <a:cubicBezTo>
                  <a:pt x="3196167" y="3556000"/>
                  <a:pt x="3203422" y="3478280"/>
                  <a:pt x="3187700" y="3403600"/>
                </a:cubicBezTo>
                <a:cubicBezTo>
                  <a:pt x="3184942" y="3390500"/>
                  <a:pt x="3162982" y="3391262"/>
                  <a:pt x="3149600" y="3390900"/>
                </a:cubicBezTo>
                <a:cubicBezTo>
                  <a:pt x="2849113" y="3382779"/>
                  <a:pt x="2548467" y="3382433"/>
                  <a:pt x="2247900" y="3378200"/>
                </a:cubicBezTo>
                <a:cubicBezTo>
                  <a:pt x="2215790" y="3249761"/>
                  <a:pt x="2228740" y="3322479"/>
                  <a:pt x="2247900" y="3073400"/>
                </a:cubicBezTo>
                <a:cubicBezTo>
                  <a:pt x="2249674" y="3050342"/>
                  <a:pt x="2259281" y="2987137"/>
                  <a:pt x="2273300" y="2959100"/>
                </a:cubicBezTo>
                <a:cubicBezTo>
                  <a:pt x="2280126" y="2945448"/>
                  <a:pt x="2290233" y="2933700"/>
                  <a:pt x="2298700" y="2921000"/>
                </a:cubicBezTo>
                <a:cubicBezTo>
                  <a:pt x="2302933" y="2904067"/>
                  <a:pt x="2304524" y="2886243"/>
                  <a:pt x="2311400" y="2870200"/>
                </a:cubicBezTo>
                <a:cubicBezTo>
                  <a:pt x="2327439" y="2832775"/>
                  <a:pt x="2348745" y="2824515"/>
                  <a:pt x="2374900" y="2794000"/>
                </a:cubicBezTo>
                <a:cubicBezTo>
                  <a:pt x="2409292" y="2753876"/>
                  <a:pt x="2404666" y="2738437"/>
                  <a:pt x="2451100" y="2717800"/>
                </a:cubicBezTo>
                <a:cubicBezTo>
                  <a:pt x="2475566" y="2706926"/>
                  <a:pt x="2501900" y="2700867"/>
                  <a:pt x="2527300" y="2692400"/>
                </a:cubicBezTo>
                <a:cubicBezTo>
                  <a:pt x="2581959" y="2674180"/>
                  <a:pt x="2552413" y="2682947"/>
                  <a:pt x="2616200" y="2667000"/>
                </a:cubicBezTo>
                <a:cubicBezTo>
                  <a:pt x="2701866" y="2581334"/>
                  <a:pt x="2681041" y="2624878"/>
                  <a:pt x="2705100" y="2552700"/>
                </a:cubicBezTo>
                <a:cubicBezTo>
                  <a:pt x="2700867" y="2159000"/>
                  <a:pt x="2700516" y="1765239"/>
                  <a:pt x="2692400" y="1371600"/>
                </a:cubicBezTo>
                <a:cubicBezTo>
                  <a:pt x="2691756" y="1340385"/>
                  <a:pt x="2669449" y="1295248"/>
                  <a:pt x="2654300" y="1270000"/>
                </a:cubicBezTo>
                <a:cubicBezTo>
                  <a:pt x="2638594" y="1243823"/>
                  <a:pt x="2632460" y="1203453"/>
                  <a:pt x="2603500" y="1193800"/>
                </a:cubicBezTo>
                <a:lnTo>
                  <a:pt x="2527300" y="1168400"/>
                </a:lnTo>
                <a:lnTo>
                  <a:pt x="2489200" y="1155700"/>
                </a:lnTo>
                <a:cubicBezTo>
                  <a:pt x="2387600" y="1159933"/>
                  <a:pt x="2272926" y="1118364"/>
                  <a:pt x="2184400" y="1168400"/>
                </a:cubicBezTo>
                <a:cubicBezTo>
                  <a:pt x="2136158" y="1195667"/>
                  <a:pt x="2197276" y="1308805"/>
                  <a:pt x="2209800" y="1358900"/>
                </a:cubicBezTo>
                <a:cubicBezTo>
                  <a:pt x="2215035" y="1379841"/>
                  <a:pt x="2218267" y="1401233"/>
                  <a:pt x="2222500" y="1422400"/>
                </a:cubicBezTo>
                <a:cubicBezTo>
                  <a:pt x="2218267" y="1625600"/>
                  <a:pt x="2221735" y="1829107"/>
                  <a:pt x="2209800" y="2032000"/>
                </a:cubicBezTo>
                <a:cubicBezTo>
                  <a:pt x="2208904" y="2047237"/>
                  <a:pt x="2191226" y="2056448"/>
                  <a:pt x="2184400" y="2070100"/>
                </a:cubicBezTo>
                <a:cubicBezTo>
                  <a:pt x="2178413" y="2082074"/>
                  <a:pt x="2177687" y="2096226"/>
                  <a:pt x="2171700" y="2108200"/>
                </a:cubicBezTo>
                <a:cubicBezTo>
                  <a:pt x="2164874" y="2121852"/>
                  <a:pt x="2152499" y="2132352"/>
                  <a:pt x="2146300" y="2146300"/>
                </a:cubicBezTo>
                <a:cubicBezTo>
                  <a:pt x="2135426" y="2170766"/>
                  <a:pt x="2129367" y="2197100"/>
                  <a:pt x="2120900" y="2222500"/>
                </a:cubicBezTo>
                <a:cubicBezTo>
                  <a:pt x="2107058" y="2264027"/>
                  <a:pt x="2096217" y="2307687"/>
                  <a:pt x="2057400" y="2336800"/>
                </a:cubicBezTo>
                <a:cubicBezTo>
                  <a:pt x="2040467" y="2349500"/>
                  <a:pt x="2024978" y="2364398"/>
                  <a:pt x="2006600" y="2374900"/>
                </a:cubicBezTo>
                <a:cubicBezTo>
                  <a:pt x="1994977" y="2381542"/>
                  <a:pt x="1980805" y="2382327"/>
                  <a:pt x="1968500" y="2387600"/>
                </a:cubicBezTo>
                <a:cubicBezTo>
                  <a:pt x="1951099" y="2395058"/>
                  <a:pt x="1934633" y="2404533"/>
                  <a:pt x="1917700" y="2413000"/>
                </a:cubicBezTo>
                <a:cubicBezTo>
                  <a:pt x="1744133" y="2408767"/>
                  <a:pt x="1570439" y="2408184"/>
                  <a:pt x="1397000" y="2400300"/>
                </a:cubicBezTo>
                <a:cubicBezTo>
                  <a:pt x="1383627" y="2399692"/>
                  <a:pt x="1371772" y="2391278"/>
                  <a:pt x="1358900" y="2387600"/>
                </a:cubicBezTo>
                <a:cubicBezTo>
                  <a:pt x="1342117" y="2382805"/>
                  <a:pt x="1325139" y="2378686"/>
                  <a:pt x="1308100" y="2374900"/>
                </a:cubicBezTo>
                <a:cubicBezTo>
                  <a:pt x="1287028" y="2370217"/>
                  <a:pt x="1265541" y="2367435"/>
                  <a:pt x="1244600" y="2362200"/>
                </a:cubicBezTo>
                <a:cubicBezTo>
                  <a:pt x="1231613" y="2358953"/>
                  <a:pt x="1219627" y="2352125"/>
                  <a:pt x="1206500" y="2349500"/>
                </a:cubicBezTo>
                <a:cubicBezTo>
                  <a:pt x="1177147" y="2343629"/>
                  <a:pt x="1147233" y="2341033"/>
                  <a:pt x="1117600" y="2336800"/>
                </a:cubicBezTo>
                <a:lnTo>
                  <a:pt x="965200" y="2286000"/>
                </a:lnTo>
                <a:cubicBezTo>
                  <a:pt x="952500" y="2281767"/>
                  <a:pt x="938239" y="2280726"/>
                  <a:pt x="927100" y="2273300"/>
                </a:cubicBezTo>
                <a:cubicBezTo>
                  <a:pt x="867574" y="2233616"/>
                  <a:pt x="904056" y="2250409"/>
                  <a:pt x="812800" y="2235200"/>
                </a:cubicBezTo>
                <a:cubicBezTo>
                  <a:pt x="800100" y="2226733"/>
                  <a:pt x="783167" y="2222500"/>
                  <a:pt x="774700" y="2209800"/>
                </a:cubicBezTo>
                <a:cubicBezTo>
                  <a:pt x="765018" y="2195277"/>
                  <a:pt x="766795" y="2175783"/>
                  <a:pt x="762000" y="2159000"/>
                </a:cubicBezTo>
                <a:cubicBezTo>
                  <a:pt x="758322" y="2146128"/>
                  <a:pt x="753533" y="2133600"/>
                  <a:pt x="749300" y="2120900"/>
                </a:cubicBezTo>
                <a:cubicBezTo>
                  <a:pt x="753533" y="2027767"/>
                  <a:pt x="754565" y="1934433"/>
                  <a:pt x="762000" y="1841500"/>
                </a:cubicBezTo>
                <a:cubicBezTo>
                  <a:pt x="763068" y="1828156"/>
                  <a:pt x="768713" y="1815374"/>
                  <a:pt x="774700" y="1803400"/>
                </a:cubicBezTo>
                <a:cubicBezTo>
                  <a:pt x="781526" y="1789748"/>
                  <a:pt x="788613" y="1775351"/>
                  <a:pt x="800100" y="1765300"/>
                </a:cubicBezTo>
                <a:cubicBezTo>
                  <a:pt x="823074" y="1745198"/>
                  <a:pt x="847340" y="1724153"/>
                  <a:pt x="876300" y="1714500"/>
                </a:cubicBezTo>
                <a:lnTo>
                  <a:pt x="914400" y="1701800"/>
                </a:lnTo>
                <a:cubicBezTo>
                  <a:pt x="922867" y="1689100"/>
                  <a:pt x="927881" y="1673235"/>
                  <a:pt x="939800" y="1663700"/>
                </a:cubicBezTo>
                <a:cubicBezTo>
                  <a:pt x="950253" y="1655337"/>
                  <a:pt x="965926" y="1656987"/>
                  <a:pt x="977900" y="1651000"/>
                </a:cubicBezTo>
                <a:cubicBezTo>
                  <a:pt x="991552" y="1644174"/>
                  <a:pt x="1004274" y="1635371"/>
                  <a:pt x="1016000" y="1625600"/>
                </a:cubicBezTo>
                <a:cubicBezTo>
                  <a:pt x="1079421" y="1572749"/>
                  <a:pt x="1025243" y="1597119"/>
                  <a:pt x="1092200" y="1574800"/>
                </a:cubicBezTo>
                <a:cubicBezTo>
                  <a:pt x="1120287" y="1546713"/>
                  <a:pt x="1138019" y="1533963"/>
                  <a:pt x="1155700" y="1498600"/>
                </a:cubicBezTo>
                <a:cubicBezTo>
                  <a:pt x="1161687" y="1486626"/>
                  <a:pt x="1164167" y="1473200"/>
                  <a:pt x="1168400" y="1460500"/>
                </a:cubicBezTo>
                <a:cubicBezTo>
                  <a:pt x="1150462" y="1155551"/>
                  <a:pt x="1142835" y="1128595"/>
                  <a:pt x="1168400" y="736600"/>
                </a:cubicBezTo>
                <a:cubicBezTo>
                  <a:pt x="1170142" y="709883"/>
                  <a:pt x="1193800" y="660400"/>
                  <a:pt x="1193800" y="660400"/>
                </a:cubicBezTo>
                <a:cubicBezTo>
                  <a:pt x="1198033" y="618067"/>
                  <a:pt x="1196933" y="574855"/>
                  <a:pt x="1206500" y="533400"/>
                </a:cubicBezTo>
                <a:cubicBezTo>
                  <a:pt x="1209932" y="518527"/>
                  <a:pt x="1225074" y="508952"/>
                  <a:pt x="1231900" y="495300"/>
                </a:cubicBezTo>
                <a:cubicBezTo>
                  <a:pt x="1237887" y="483326"/>
                  <a:pt x="1238099" y="468902"/>
                  <a:pt x="1244600" y="457200"/>
                </a:cubicBezTo>
                <a:cubicBezTo>
                  <a:pt x="1259441" y="430486"/>
                  <a:pt x="1300832" y="364679"/>
                  <a:pt x="1333500" y="342900"/>
                </a:cubicBezTo>
                <a:cubicBezTo>
                  <a:pt x="1344639" y="335474"/>
                  <a:pt x="1359626" y="336187"/>
                  <a:pt x="1371600" y="330200"/>
                </a:cubicBezTo>
                <a:cubicBezTo>
                  <a:pt x="1385252" y="323374"/>
                  <a:pt x="1395220" y="309627"/>
                  <a:pt x="1409700" y="304800"/>
                </a:cubicBezTo>
                <a:cubicBezTo>
                  <a:pt x="1433683" y="296806"/>
                  <a:pt x="1574180" y="281620"/>
                  <a:pt x="1587500" y="279400"/>
                </a:cubicBezTo>
                <a:cubicBezTo>
                  <a:pt x="1803325" y="243429"/>
                  <a:pt x="1653022" y="246520"/>
                  <a:pt x="1955800" y="241300"/>
                </a:cubicBezTo>
                <a:lnTo>
                  <a:pt x="3187700" y="228600"/>
                </a:lnTo>
                <a:cubicBezTo>
                  <a:pt x="3213100" y="224367"/>
                  <a:pt x="3238763" y="221486"/>
                  <a:pt x="3263900" y="215900"/>
                </a:cubicBezTo>
                <a:cubicBezTo>
                  <a:pt x="3312064" y="205197"/>
                  <a:pt x="3297480" y="196647"/>
                  <a:pt x="3352800" y="190500"/>
                </a:cubicBezTo>
                <a:cubicBezTo>
                  <a:pt x="3411854" y="183938"/>
                  <a:pt x="3471333" y="182033"/>
                  <a:pt x="3530600" y="177800"/>
                </a:cubicBezTo>
                <a:cubicBezTo>
                  <a:pt x="3551767" y="173567"/>
                  <a:pt x="3573028" y="169783"/>
                  <a:pt x="3594100" y="165100"/>
                </a:cubicBezTo>
                <a:cubicBezTo>
                  <a:pt x="3611139" y="161314"/>
                  <a:pt x="3627683" y="155269"/>
                  <a:pt x="3644900" y="152400"/>
                </a:cubicBezTo>
                <a:cubicBezTo>
                  <a:pt x="3678566" y="146789"/>
                  <a:pt x="3712767" y="144890"/>
                  <a:pt x="3746500" y="139700"/>
                </a:cubicBezTo>
                <a:cubicBezTo>
                  <a:pt x="3767835" y="136418"/>
                  <a:pt x="3788521" y="129148"/>
                  <a:pt x="3810000" y="127000"/>
                </a:cubicBezTo>
                <a:cubicBezTo>
                  <a:pt x="3873325" y="120667"/>
                  <a:pt x="3937000" y="118533"/>
                  <a:pt x="4000500" y="114300"/>
                </a:cubicBezTo>
                <a:cubicBezTo>
                  <a:pt x="4025900" y="110067"/>
                  <a:pt x="4051718" y="107845"/>
                  <a:pt x="4076700" y="101600"/>
                </a:cubicBezTo>
                <a:cubicBezTo>
                  <a:pt x="4102675" y="95106"/>
                  <a:pt x="4126395" y="79986"/>
                  <a:pt x="4152900" y="76200"/>
                </a:cubicBezTo>
                <a:cubicBezTo>
                  <a:pt x="4292264" y="56291"/>
                  <a:pt x="4211969" y="65986"/>
                  <a:pt x="4394200" y="50800"/>
                </a:cubicBezTo>
                <a:cubicBezTo>
                  <a:pt x="4511775" y="11608"/>
                  <a:pt x="4378606" y="52285"/>
                  <a:pt x="4660900" y="25400"/>
                </a:cubicBezTo>
                <a:cubicBezTo>
                  <a:pt x="4674227" y="24131"/>
                  <a:pt x="4686128" y="16378"/>
                  <a:pt x="4699000" y="12700"/>
                </a:cubicBezTo>
                <a:cubicBezTo>
                  <a:pt x="4715783" y="7905"/>
                  <a:pt x="4749800" y="0"/>
                  <a:pt x="4749800" y="0"/>
                </a:cubicBezTo>
              </a:path>
            </a:pathLst>
          </a:cu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869"/>
            <a:ext cx="9144000" cy="3834262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457200" y="116633"/>
            <a:ext cx="8229600" cy="743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Какой рисунок лишний? Почему?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1700808"/>
            <a:ext cx="2520280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98707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FFFF"/>
            </a:gs>
            <a:gs pos="19000">
              <a:schemeClr val="accent1">
                <a:lumMod val="45000"/>
                <a:lumOff val="5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593" b="77037" l="0" r="100000">
                        <a14:foregroundMark x1="22785" y1="50926" x2="26160" y2="57778"/>
                        <a14:foregroundMark x1="57806" y1="44815" x2="60127" y2="5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01" b="22001"/>
          <a:stretch/>
        </p:blipFill>
        <p:spPr>
          <a:xfrm>
            <a:off x="-16570" y="512220"/>
            <a:ext cx="9160570" cy="584413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0" y="116633"/>
            <a:ext cx="9144000" cy="743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Помогите капитану корабля добраться до маяка</a:t>
            </a:r>
          </a:p>
        </p:txBody>
      </p:sp>
      <p:sp>
        <p:nvSpPr>
          <p:cNvPr id="7" name="Полилиния: фигура 6"/>
          <p:cNvSpPr/>
          <p:nvPr/>
        </p:nvSpPr>
        <p:spPr>
          <a:xfrm>
            <a:off x="332509" y="2691245"/>
            <a:ext cx="7980218" cy="3377046"/>
          </a:xfrm>
          <a:custGeom>
            <a:avLst/>
            <a:gdLst>
              <a:gd name="connsiteX0" fmla="*/ 2005446 w 7980218"/>
              <a:gd name="connsiteY0" fmla="*/ 1018310 h 3377046"/>
              <a:gd name="connsiteX1" fmla="*/ 2015836 w 7980218"/>
              <a:gd name="connsiteY1" fmla="*/ 924791 h 3377046"/>
              <a:gd name="connsiteX2" fmla="*/ 2026227 w 7980218"/>
              <a:gd name="connsiteY2" fmla="*/ 893619 h 3377046"/>
              <a:gd name="connsiteX3" fmla="*/ 2057400 w 7980218"/>
              <a:gd name="connsiteY3" fmla="*/ 872837 h 3377046"/>
              <a:gd name="connsiteX4" fmla="*/ 2109355 w 7980218"/>
              <a:gd name="connsiteY4" fmla="*/ 810491 h 3377046"/>
              <a:gd name="connsiteX5" fmla="*/ 2140527 w 7980218"/>
              <a:gd name="connsiteY5" fmla="*/ 789710 h 3377046"/>
              <a:gd name="connsiteX6" fmla="*/ 2317173 w 7980218"/>
              <a:gd name="connsiteY6" fmla="*/ 800100 h 3377046"/>
              <a:gd name="connsiteX7" fmla="*/ 2358736 w 7980218"/>
              <a:gd name="connsiteY7" fmla="*/ 810491 h 3377046"/>
              <a:gd name="connsiteX8" fmla="*/ 2680855 w 7980218"/>
              <a:gd name="connsiteY8" fmla="*/ 800100 h 3377046"/>
              <a:gd name="connsiteX9" fmla="*/ 2774373 w 7980218"/>
              <a:gd name="connsiteY9" fmla="*/ 779319 h 3377046"/>
              <a:gd name="connsiteX10" fmla="*/ 2836718 w 7980218"/>
              <a:gd name="connsiteY10" fmla="*/ 768928 h 3377046"/>
              <a:gd name="connsiteX11" fmla="*/ 3325091 w 7980218"/>
              <a:gd name="connsiteY11" fmla="*/ 758537 h 3377046"/>
              <a:gd name="connsiteX12" fmla="*/ 3356264 w 7980218"/>
              <a:gd name="connsiteY12" fmla="*/ 737755 h 3377046"/>
              <a:gd name="connsiteX13" fmla="*/ 3439391 w 7980218"/>
              <a:gd name="connsiteY13" fmla="*/ 716973 h 3377046"/>
              <a:gd name="connsiteX14" fmla="*/ 3532909 w 7980218"/>
              <a:gd name="connsiteY14" fmla="*/ 665019 h 3377046"/>
              <a:gd name="connsiteX15" fmla="*/ 3595255 w 7980218"/>
              <a:gd name="connsiteY15" fmla="*/ 654628 h 3377046"/>
              <a:gd name="connsiteX16" fmla="*/ 3740727 w 7980218"/>
              <a:gd name="connsiteY16" fmla="*/ 675410 h 3377046"/>
              <a:gd name="connsiteX17" fmla="*/ 3823855 w 7980218"/>
              <a:gd name="connsiteY17" fmla="*/ 696191 h 3377046"/>
              <a:gd name="connsiteX18" fmla="*/ 4468091 w 7980218"/>
              <a:gd name="connsiteY18" fmla="*/ 706582 h 3377046"/>
              <a:gd name="connsiteX19" fmla="*/ 4623955 w 7980218"/>
              <a:gd name="connsiteY19" fmla="*/ 727364 h 3377046"/>
              <a:gd name="connsiteX20" fmla="*/ 4696691 w 7980218"/>
              <a:gd name="connsiteY20" fmla="*/ 737755 h 3377046"/>
              <a:gd name="connsiteX21" fmla="*/ 4831773 w 7980218"/>
              <a:gd name="connsiteY21" fmla="*/ 758537 h 3377046"/>
              <a:gd name="connsiteX22" fmla="*/ 4862946 w 7980218"/>
              <a:gd name="connsiteY22" fmla="*/ 768928 h 3377046"/>
              <a:gd name="connsiteX23" fmla="*/ 5153891 w 7980218"/>
              <a:gd name="connsiteY23" fmla="*/ 758537 h 3377046"/>
              <a:gd name="connsiteX24" fmla="*/ 5268191 w 7980218"/>
              <a:gd name="connsiteY24" fmla="*/ 727364 h 3377046"/>
              <a:gd name="connsiteX25" fmla="*/ 5299364 w 7980218"/>
              <a:gd name="connsiteY25" fmla="*/ 716973 h 3377046"/>
              <a:gd name="connsiteX26" fmla="*/ 5330536 w 7980218"/>
              <a:gd name="connsiteY26" fmla="*/ 685800 h 3377046"/>
              <a:gd name="connsiteX27" fmla="*/ 5361709 w 7980218"/>
              <a:gd name="connsiteY27" fmla="*/ 665019 h 3377046"/>
              <a:gd name="connsiteX28" fmla="*/ 5382491 w 7980218"/>
              <a:gd name="connsiteY28" fmla="*/ 602673 h 3377046"/>
              <a:gd name="connsiteX29" fmla="*/ 5361709 w 7980218"/>
              <a:gd name="connsiteY29" fmla="*/ 467591 h 3377046"/>
              <a:gd name="connsiteX30" fmla="*/ 5340927 w 7980218"/>
              <a:gd name="connsiteY30" fmla="*/ 384464 h 3377046"/>
              <a:gd name="connsiteX31" fmla="*/ 5268191 w 7980218"/>
              <a:gd name="connsiteY31" fmla="*/ 290946 h 3377046"/>
              <a:gd name="connsiteX32" fmla="*/ 5237018 w 7980218"/>
              <a:gd name="connsiteY32" fmla="*/ 280555 h 3377046"/>
              <a:gd name="connsiteX33" fmla="*/ 5039591 w 7980218"/>
              <a:gd name="connsiteY33" fmla="*/ 259773 h 3377046"/>
              <a:gd name="connsiteX34" fmla="*/ 5008418 w 7980218"/>
              <a:gd name="connsiteY34" fmla="*/ 249382 h 3377046"/>
              <a:gd name="connsiteX35" fmla="*/ 4842164 w 7980218"/>
              <a:gd name="connsiteY35" fmla="*/ 280555 h 3377046"/>
              <a:gd name="connsiteX36" fmla="*/ 4810991 w 7980218"/>
              <a:gd name="connsiteY36" fmla="*/ 322119 h 3377046"/>
              <a:gd name="connsiteX37" fmla="*/ 4759036 w 7980218"/>
              <a:gd name="connsiteY37" fmla="*/ 415637 h 3377046"/>
              <a:gd name="connsiteX38" fmla="*/ 4738255 w 7980218"/>
              <a:gd name="connsiteY38" fmla="*/ 446810 h 3377046"/>
              <a:gd name="connsiteX39" fmla="*/ 4707082 w 7980218"/>
              <a:gd name="connsiteY39" fmla="*/ 467591 h 3377046"/>
              <a:gd name="connsiteX40" fmla="*/ 4686300 w 7980218"/>
              <a:gd name="connsiteY40" fmla="*/ 498764 h 3377046"/>
              <a:gd name="connsiteX41" fmla="*/ 4655127 w 7980218"/>
              <a:gd name="connsiteY41" fmla="*/ 509155 h 3377046"/>
              <a:gd name="connsiteX42" fmla="*/ 4312227 w 7980218"/>
              <a:gd name="connsiteY42" fmla="*/ 498764 h 3377046"/>
              <a:gd name="connsiteX43" fmla="*/ 3782291 w 7980218"/>
              <a:gd name="connsiteY43" fmla="*/ 467591 h 3377046"/>
              <a:gd name="connsiteX44" fmla="*/ 3595255 w 7980218"/>
              <a:gd name="connsiteY44" fmla="*/ 446810 h 3377046"/>
              <a:gd name="connsiteX45" fmla="*/ 3293918 w 7980218"/>
              <a:gd name="connsiteY45" fmla="*/ 436419 h 3377046"/>
              <a:gd name="connsiteX46" fmla="*/ 3179618 w 7980218"/>
              <a:gd name="connsiteY46" fmla="*/ 426028 h 3377046"/>
              <a:gd name="connsiteX47" fmla="*/ 3221182 w 7980218"/>
              <a:gd name="connsiteY47" fmla="*/ 311728 h 3377046"/>
              <a:gd name="connsiteX48" fmla="*/ 3262746 w 7980218"/>
              <a:gd name="connsiteY48" fmla="*/ 301337 h 3377046"/>
              <a:gd name="connsiteX49" fmla="*/ 3325091 w 7980218"/>
              <a:gd name="connsiteY49" fmla="*/ 270164 h 3377046"/>
              <a:gd name="connsiteX50" fmla="*/ 3366655 w 7980218"/>
              <a:gd name="connsiteY50" fmla="*/ 249382 h 3377046"/>
              <a:gd name="connsiteX51" fmla="*/ 3460173 w 7980218"/>
              <a:gd name="connsiteY51" fmla="*/ 228600 h 3377046"/>
              <a:gd name="connsiteX52" fmla="*/ 3699164 w 7980218"/>
              <a:gd name="connsiteY52" fmla="*/ 207819 h 3377046"/>
              <a:gd name="connsiteX53" fmla="*/ 3834246 w 7980218"/>
              <a:gd name="connsiteY53" fmla="*/ 176646 h 3377046"/>
              <a:gd name="connsiteX54" fmla="*/ 4623955 w 7980218"/>
              <a:gd name="connsiteY54" fmla="*/ 176646 h 3377046"/>
              <a:gd name="connsiteX55" fmla="*/ 4686300 w 7980218"/>
              <a:gd name="connsiteY55" fmla="*/ 145473 h 3377046"/>
              <a:gd name="connsiteX56" fmla="*/ 4717473 w 7980218"/>
              <a:gd name="connsiteY56" fmla="*/ 135082 h 3377046"/>
              <a:gd name="connsiteX57" fmla="*/ 4738255 w 7980218"/>
              <a:gd name="connsiteY57" fmla="*/ 103910 h 3377046"/>
              <a:gd name="connsiteX58" fmla="*/ 4800600 w 7980218"/>
              <a:gd name="connsiteY58" fmla="*/ 83128 h 3377046"/>
              <a:gd name="connsiteX59" fmla="*/ 4831773 w 7980218"/>
              <a:gd name="connsiteY59" fmla="*/ 72737 h 3377046"/>
              <a:gd name="connsiteX60" fmla="*/ 4862946 w 7980218"/>
              <a:gd name="connsiteY60" fmla="*/ 51955 h 3377046"/>
              <a:gd name="connsiteX61" fmla="*/ 4935682 w 7980218"/>
              <a:gd name="connsiteY61" fmla="*/ 31173 h 3377046"/>
              <a:gd name="connsiteX62" fmla="*/ 4987636 w 7980218"/>
              <a:gd name="connsiteY62" fmla="*/ 20782 h 3377046"/>
              <a:gd name="connsiteX63" fmla="*/ 5049982 w 7980218"/>
              <a:gd name="connsiteY63" fmla="*/ 0 h 3377046"/>
              <a:gd name="connsiteX64" fmla="*/ 5216236 w 7980218"/>
              <a:gd name="connsiteY64" fmla="*/ 20782 h 3377046"/>
              <a:gd name="connsiteX65" fmla="*/ 5278582 w 7980218"/>
              <a:gd name="connsiteY65" fmla="*/ 41564 h 3377046"/>
              <a:gd name="connsiteX66" fmla="*/ 5309755 w 7980218"/>
              <a:gd name="connsiteY66" fmla="*/ 62346 h 3377046"/>
              <a:gd name="connsiteX67" fmla="*/ 5403273 w 7980218"/>
              <a:gd name="connsiteY67" fmla="*/ 103910 h 3377046"/>
              <a:gd name="connsiteX68" fmla="*/ 5476009 w 7980218"/>
              <a:gd name="connsiteY68" fmla="*/ 166255 h 3377046"/>
              <a:gd name="connsiteX69" fmla="*/ 5527964 w 7980218"/>
              <a:gd name="connsiteY69" fmla="*/ 218210 h 3377046"/>
              <a:gd name="connsiteX70" fmla="*/ 5548746 w 7980218"/>
              <a:gd name="connsiteY70" fmla="*/ 280555 h 3377046"/>
              <a:gd name="connsiteX71" fmla="*/ 5579918 w 7980218"/>
              <a:gd name="connsiteY71" fmla="*/ 342900 h 3377046"/>
              <a:gd name="connsiteX72" fmla="*/ 5590309 w 7980218"/>
              <a:gd name="connsiteY72" fmla="*/ 509155 h 3377046"/>
              <a:gd name="connsiteX73" fmla="*/ 5590309 w 7980218"/>
              <a:gd name="connsiteY73" fmla="*/ 644237 h 3377046"/>
              <a:gd name="connsiteX74" fmla="*/ 5600700 w 7980218"/>
              <a:gd name="connsiteY74" fmla="*/ 675410 h 3377046"/>
              <a:gd name="connsiteX75" fmla="*/ 5631873 w 7980218"/>
              <a:gd name="connsiteY75" fmla="*/ 696191 h 3377046"/>
              <a:gd name="connsiteX76" fmla="*/ 5746173 w 7980218"/>
              <a:gd name="connsiteY76" fmla="*/ 685800 h 3377046"/>
              <a:gd name="connsiteX77" fmla="*/ 5777346 w 7980218"/>
              <a:gd name="connsiteY77" fmla="*/ 665019 h 3377046"/>
              <a:gd name="connsiteX78" fmla="*/ 5808518 w 7980218"/>
              <a:gd name="connsiteY78" fmla="*/ 654628 h 3377046"/>
              <a:gd name="connsiteX79" fmla="*/ 5870864 w 7980218"/>
              <a:gd name="connsiteY79" fmla="*/ 613064 h 3377046"/>
              <a:gd name="connsiteX80" fmla="*/ 5964382 w 7980218"/>
              <a:gd name="connsiteY80" fmla="*/ 581891 h 3377046"/>
              <a:gd name="connsiteX81" fmla="*/ 6026727 w 7980218"/>
              <a:gd name="connsiteY81" fmla="*/ 561110 h 3377046"/>
              <a:gd name="connsiteX82" fmla="*/ 6099464 w 7980218"/>
              <a:gd name="connsiteY82" fmla="*/ 550719 h 3377046"/>
              <a:gd name="connsiteX83" fmla="*/ 6442364 w 7980218"/>
              <a:gd name="connsiteY83" fmla="*/ 561110 h 3377046"/>
              <a:gd name="connsiteX84" fmla="*/ 6483927 w 7980218"/>
              <a:gd name="connsiteY84" fmla="*/ 571500 h 3377046"/>
              <a:gd name="connsiteX85" fmla="*/ 6577446 w 7980218"/>
              <a:gd name="connsiteY85" fmla="*/ 581891 h 3377046"/>
              <a:gd name="connsiteX86" fmla="*/ 6670964 w 7980218"/>
              <a:gd name="connsiteY86" fmla="*/ 613064 h 3377046"/>
              <a:gd name="connsiteX87" fmla="*/ 6712527 w 7980218"/>
              <a:gd name="connsiteY87" fmla="*/ 602673 h 3377046"/>
              <a:gd name="connsiteX88" fmla="*/ 6743700 w 7980218"/>
              <a:gd name="connsiteY88" fmla="*/ 613064 h 3377046"/>
              <a:gd name="connsiteX89" fmla="*/ 6806046 w 7980218"/>
              <a:gd name="connsiteY89" fmla="*/ 623455 h 3377046"/>
              <a:gd name="connsiteX90" fmla="*/ 6837218 w 7980218"/>
              <a:gd name="connsiteY90" fmla="*/ 644237 h 3377046"/>
              <a:gd name="connsiteX91" fmla="*/ 6868391 w 7980218"/>
              <a:gd name="connsiteY91" fmla="*/ 706582 h 3377046"/>
              <a:gd name="connsiteX92" fmla="*/ 6899564 w 7980218"/>
              <a:gd name="connsiteY92" fmla="*/ 768928 h 3377046"/>
              <a:gd name="connsiteX93" fmla="*/ 6889173 w 7980218"/>
              <a:gd name="connsiteY93" fmla="*/ 810491 h 3377046"/>
              <a:gd name="connsiteX94" fmla="*/ 6795655 w 7980218"/>
              <a:gd name="connsiteY94" fmla="*/ 862446 h 3377046"/>
              <a:gd name="connsiteX95" fmla="*/ 6296891 w 7980218"/>
              <a:gd name="connsiteY95" fmla="*/ 872837 h 3377046"/>
              <a:gd name="connsiteX96" fmla="*/ 6172200 w 7980218"/>
              <a:gd name="connsiteY96" fmla="*/ 893619 h 3377046"/>
              <a:gd name="connsiteX97" fmla="*/ 6099464 w 7980218"/>
              <a:gd name="connsiteY97" fmla="*/ 914400 h 3377046"/>
              <a:gd name="connsiteX98" fmla="*/ 6016336 w 7980218"/>
              <a:gd name="connsiteY98" fmla="*/ 924791 h 3377046"/>
              <a:gd name="connsiteX99" fmla="*/ 5943600 w 7980218"/>
              <a:gd name="connsiteY99" fmla="*/ 945573 h 3377046"/>
              <a:gd name="connsiteX100" fmla="*/ 5912427 w 7980218"/>
              <a:gd name="connsiteY100" fmla="*/ 966355 h 3377046"/>
              <a:gd name="connsiteX101" fmla="*/ 5808518 w 7980218"/>
              <a:gd name="connsiteY101" fmla="*/ 997528 h 3377046"/>
              <a:gd name="connsiteX102" fmla="*/ 5694218 w 7980218"/>
              <a:gd name="connsiteY102" fmla="*/ 1028700 h 3377046"/>
              <a:gd name="connsiteX103" fmla="*/ 5631873 w 7980218"/>
              <a:gd name="connsiteY103" fmla="*/ 1080655 h 3377046"/>
              <a:gd name="connsiteX104" fmla="*/ 5621482 w 7980218"/>
              <a:gd name="connsiteY104" fmla="*/ 1111828 h 3377046"/>
              <a:gd name="connsiteX105" fmla="*/ 5642264 w 7980218"/>
              <a:gd name="connsiteY105" fmla="*/ 1143000 h 3377046"/>
              <a:gd name="connsiteX106" fmla="*/ 5704609 w 7980218"/>
              <a:gd name="connsiteY106" fmla="*/ 1153391 h 3377046"/>
              <a:gd name="connsiteX107" fmla="*/ 5746173 w 7980218"/>
              <a:gd name="connsiteY107" fmla="*/ 1163782 h 3377046"/>
              <a:gd name="connsiteX108" fmla="*/ 6016336 w 7980218"/>
              <a:gd name="connsiteY108" fmla="*/ 1174173 h 3377046"/>
              <a:gd name="connsiteX109" fmla="*/ 6338455 w 7980218"/>
              <a:gd name="connsiteY109" fmla="*/ 1205346 h 3377046"/>
              <a:gd name="connsiteX110" fmla="*/ 6369627 w 7980218"/>
              <a:gd name="connsiteY110" fmla="*/ 1226128 h 3377046"/>
              <a:gd name="connsiteX111" fmla="*/ 6400800 w 7980218"/>
              <a:gd name="connsiteY111" fmla="*/ 1236519 h 3377046"/>
              <a:gd name="connsiteX112" fmla="*/ 6452755 w 7980218"/>
              <a:gd name="connsiteY112" fmla="*/ 1330037 h 3377046"/>
              <a:gd name="connsiteX113" fmla="*/ 6442364 w 7980218"/>
              <a:gd name="connsiteY113" fmla="*/ 1444337 h 3377046"/>
              <a:gd name="connsiteX114" fmla="*/ 6348846 w 7980218"/>
              <a:gd name="connsiteY114" fmla="*/ 1475510 h 3377046"/>
              <a:gd name="connsiteX115" fmla="*/ 5933209 w 7980218"/>
              <a:gd name="connsiteY115" fmla="*/ 1485900 h 3377046"/>
              <a:gd name="connsiteX116" fmla="*/ 5818909 w 7980218"/>
              <a:gd name="connsiteY116" fmla="*/ 1475510 h 3377046"/>
              <a:gd name="connsiteX117" fmla="*/ 5777346 w 7980218"/>
              <a:gd name="connsiteY117" fmla="*/ 1454728 h 3377046"/>
              <a:gd name="connsiteX118" fmla="*/ 5694218 w 7980218"/>
              <a:gd name="connsiteY118" fmla="*/ 1433946 h 3377046"/>
              <a:gd name="connsiteX119" fmla="*/ 5538355 w 7980218"/>
              <a:gd name="connsiteY119" fmla="*/ 1465119 h 3377046"/>
              <a:gd name="connsiteX120" fmla="*/ 5507182 w 7980218"/>
              <a:gd name="connsiteY120" fmla="*/ 1485900 h 3377046"/>
              <a:gd name="connsiteX121" fmla="*/ 5434446 w 7980218"/>
              <a:gd name="connsiteY121" fmla="*/ 1517073 h 3377046"/>
              <a:gd name="connsiteX122" fmla="*/ 5351318 w 7980218"/>
              <a:gd name="connsiteY122" fmla="*/ 1548246 h 3377046"/>
              <a:gd name="connsiteX123" fmla="*/ 4675909 w 7980218"/>
              <a:gd name="connsiteY123" fmla="*/ 1558637 h 3377046"/>
              <a:gd name="connsiteX124" fmla="*/ 4655127 w 7980218"/>
              <a:gd name="connsiteY124" fmla="*/ 1620982 h 3377046"/>
              <a:gd name="connsiteX125" fmla="*/ 4603173 w 7980218"/>
              <a:gd name="connsiteY125" fmla="*/ 1693719 h 3377046"/>
              <a:gd name="connsiteX126" fmla="*/ 4572000 w 7980218"/>
              <a:gd name="connsiteY126" fmla="*/ 1724891 h 3377046"/>
              <a:gd name="connsiteX127" fmla="*/ 4561609 w 7980218"/>
              <a:gd name="connsiteY127" fmla="*/ 1766455 h 3377046"/>
              <a:gd name="connsiteX128" fmla="*/ 4551218 w 7980218"/>
              <a:gd name="connsiteY128" fmla="*/ 1859973 h 3377046"/>
              <a:gd name="connsiteX129" fmla="*/ 4530436 w 7980218"/>
              <a:gd name="connsiteY129" fmla="*/ 1922319 h 3377046"/>
              <a:gd name="connsiteX130" fmla="*/ 4551218 w 7980218"/>
              <a:gd name="connsiteY130" fmla="*/ 2005446 h 3377046"/>
              <a:gd name="connsiteX131" fmla="*/ 4582391 w 7980218"/>
              <a:gd name="connsiteY131" fmla="*/ 2078182 h 3377046"/>
              <a:gd name="connsiteX132" fmla="*/ 4675909 w 7980218"/>
              <a:gd name="connsiteY132" fmla="*/ 2130137 h 3377046"/>
              <a:gd name="connsiteX133" fmla="*/ 4842164 w 7980218"/>
              <a:gd name="connsiteY133" fmla="*/ 2098964 h 3377046"/>
              <a:gd name="connsiteX134" fmla="*/ 4873336 w 7980218"/>
              <a:gd name="connsiteY134" fmla="*/ 2067791 h 3377046"/>
              <a:gd name="connsiteX135" fmla="*/ 4904509 w 7980218"/>
              <a:gd name="connsiteY135" fmla="*/ 1984664 h 3377046"/>
              <a:gd name="connsiteX136" fmla="*/ 4935682 w 7980218"/>
              <a:gd name="connsiteY136" fmla="*/ 1974273 h 3377046"/>
              <a:gd name="connsiteX137" fmla="*/ 4966855 w 7980218"/>
              <a:gd name="connsiteY137" fmla="*/ 1953491 h 3377046"/>
              <a:gd name="connsiteX138" fmla="*/ 5008418 w 7980218"/>
              <a:gd name="connsiteY138" fmla="*/ 1943100 h 3377046"/>
              <a:gd name="connsiteX139" fmla="*/ 5039591 w 7980218"/>
              <a:gd name="connsiteY139" fmla="*/ 1932710 h 3377046"/>
              <a:gd name="connsiteX140" fmla="*/ 5133109 w 7980218"/>
              <a:gd name="connsiteY140" fmla="*/ 1859973 h 3377046"/>
              <a:gd name="connsiteX141" fmla="*/ 5195455 w 7980218"/>
              <a:gd name="connsiteY141" fmla="*/ 1839191 h 3377046"/>
              <a:gd name="connsiteX142" fmla="*/ 5413664 w 7980218"/>
              <a:gd name="connsiteY142" fmla="*/ 1818410 h 3377046"/>
              <a:gd name="connsiteX143" fmla="*/ 5527964 w 7980218"/>
              <a:gd name="connsiteY143" fmla="*/ 1828800 h 3377046"/>
              <a:gd name="connsiteX144" fmla="*/ 5538355 w 7980218"/>
              <a:gd name="connsiteY144" fmla="*/ 1953491 h 3377046"/>
              <a:gd name="connsiteX145" fmla="*/ 5569527 w 7980218"/>
              <a:gd name="connsiteY145" fmla="*/ 2067791 h 3377046"/>
              <a:gd name="connsiteX146" fmla="*/ 5600700 w 7980218"/>
              <a:gd name="connsiteY146" fmla="*/ 2171700 h 3377046"/>
              <a:gd name="connsiteX147" fmla="*/ 5611091 w 7980218"/>
              <a:gd name="connsiteY147" fmla="*/ 2202873 h 3377046"/>
              <a:gd name="connsiteX148" fmla="*/ 5600700 w 7980218"/>
              <a:gd name="connsiteY148" fmla="*/ 2275610 h 3377046"/>
              <a:gd name="connsiteX149" fmla="*/ 5569527 w 7980218"/>
              <a:gd name="connsiteY149" fmla="*/ 2306782 h 3377046"/>
              <a:gd name="connsiteX150" fmla="*/ 5486400 w 7980218"/>
              <a:gd name="connsiteY150" fmla="*/ 2400300 h 3377046"/>
              <a:gd name="connsiteX151" fmla="*/ 5444836 w 7980218"/>
              <a:gd name="connsiteY151" fmla="*/ 2410691 h 3377046"/>
              <a:gd name="connsiteX152" fmla="*/ 5382491 w 7980218"/>
              <a:gd name="connsiteY152" fmla="*/ 2431473 h 3377046"/>
              <a:gd name="connsiteX153" fmla="*/ 5330536 w 7980218"/>
              <a:gd name="connsiteY153" fmla="*/ 2524991 h 3377046"/>
              <a:gd name="connsiteX154" fmla="*/ 5299364 w 7980218"/>
              <a:gd name="connsiteY154" fmla="*/ 2545773 h 3377046"/>
              <a:gd name="connsiteX155" fmla="*/ 5226627 w 7980218"/>
              <a:gd name="connsiteY155" fmla="*/ 2535382 h 3377046"/>
              <a:gd name="connsiteX156" fmla="*/ 5174673 w 7980218"/>
              <a:gd name="connsiteY156" fmla="*/ 2524991 h 3377046"/>
              <a:gd name="connsiteX157" fmla="*/ 4977246 w 7980218"/>
              <a:gd name="connsiteY157" fmla="*/ 2535382 h 3377046"/>
              <a:gd name="connsiteX158" fmla="*/ 4914900 w 7980218"/>
              <a:gd name="connsiteY158" fmla="*/ 2566555 h 3377046"/>
              <a:gd name="connsiteX159" fmla="*/ 4852555 w 7980218"/>
              <a:gd name="connsiteY159" fmla="*/ 2587337 h 3377046"/>
              <a:gd name="connsiteX160" fmla="*/ 4821382 w 7980218"/>
              <a:gd name="connsiteY160" fmla="*/ 2608119 h 3377046"/>
              <a:gd name="connsiteX161" fmla="*/ 4707082 w 7980218"/>
              <a:gd name="connsiteY161" fmla="*/ 2618510 h 3377046"/>
              <a:gd name="connsiteX162" fmla="*/ 4551218 w 7980218"/>
              <a:gd name="connsiteY162" fmla="*/ 2639291 h 3377046"/>
              <a:gd name="connsiteX163" fmla="*/ 4333009 w 7980218"/>
              <a:gd name="connsiteY163" fmla="*/ 2649682 h 3377046"/>
              <a:gd name="connsiteX164" fmla="*/ 4166755 w 7980218"/>
              <a:gd name="connsiteY164" fmla="*/ 2680855 h 3377046"/>
              <a:gd name="connsiteX165" fmla="*/ 4135582 w 7980218"/>
              <a:gd name="connsiteY165" fmla="*/ 2691246 h 3377046"/>
              <a:gd name="connsiteX166" fmla="*/ 4104409 w 7980218"/>
              <a:gd name="connsiteY166" fmla="*/ 2701637 h 3377046"/>
              <a:gd name="connsiteX167" fmla="*/ 4042064 w 7980218"/>
              <a:gd name="connsiteY167" fmla="*/ 2743200 h 3377046"/>
              <a:gd name="connsiteX168" fmla="*/ 3636818 w 7980218"/>
              <a:gd name="connsiteY168" fmla="*/ 2753591 h 3377046"/>
              <a:gd name="connsiteX169" fmla="*/ 3605646 w 7980218"/>
              <a:gd name="connsiteY169" fmla="*/ 2774373 h 3377046"/>
              <a:gd name="connsiteX170" fmla="*/ 3522518 w 7980218"/>
              <a:gd name="connsiteY170" fmla="*/ 2795155 h 3377046"/>
              <a:gd name="connsiteX171" fmla="*/ 3449782 w 7980218"/>
              <a:gd name="connsiteY171" fmla="*/ 2815937 h 3377046"/>
              <a:gd name="connsiteX172" fmla="*/ 3023755 w 7980218"/>
              <a:gd name="connsiteY172" fmla="*/ 2795155 h 3377046"/>
              <a:gd name="connsiteX173" fmla="*/ 2992582 w 7980218"/>
              <a:gd name="connsiteY173" fmla="*/ 2784764 h 3377046"/>
              <a:gd name="connsiteX174" fmla="*/ 2909455 w 7980218"/>
              <a:gd name="connsiteY174" fmla="*/ 2763982 h 3377046"/>
              <a:gd name="connsiteX175" fmla="*/ 2171700 w 7980218"/>
              <a:gd name="connsiteY175" fmla="*/ 2774373 h 3377046"/>
              <a:gd name="connsiteX176" fmla="*/ 2057400 w 7980218"/>
              <a:gd name="connsiteY176" fmla="*/ 2784764 h 3377046"/>
              <a:gd name="connsiteX177" fmla="*/ 1569027 w 7980218"/>
              <a:gd name="connsiteY177" fmla="*/ 2795155 h 3377046"/>
              <a:gd name="connsiteX178" fmla="*/ 1517073 w 7980218"/>
              <a:gd name="connsiteY178" fmla="*/ 2805546 h 3377046"/>
              <a:gd name="connsiteX179" fmla="*/ 1454727 w 7980218"/>
              <a:gd name="connsiteY179" fmla="*/ 2826328 h 3377046"/>
              <a:gd name="connsiteX180" fmla="*/ 1423555 w 7980218"/>
              <a:gd name="connsiteY180" fmla="*/ 2836719 h 3377046"/>
              <a:gd name="connsiteX181" fmla="*/ 1381991 w 7980218"/>
              <a:gd name="connsiteY181" fmla="*/ 2847110 h 3377046"/>
              <a:gd name="connsiteX182" fmla="*/ 1080655 w 7980218"/>
              <a:gd name="connsiteY182" fmla="*/ 2826328 h 3377046"/>
              <a:gd name="connsiteX183" fmla="*/ 997527 w 7980218"/>
              <a:gd name="connsiteY183" fmla="*/ 2805546 h 3377046"/>
              <a:gd name="connsiteX184" fmla="*/ 872836 w 7980218"/>
              <a:gd name="connsiteY184" fmla="*/ 2784764 h 3377046"/>
              <a:gd name="connsiteX185" fmla="*/ 810491 w 7980218"/>
              <a:gd name="connsiteY185" fmla="*/ 2743200 h 3377046"/>
              <a:gd name="connsiteX186" fmla="*/ 748146 w 7980218"/>
              <a:gd name="connsiteY186" fmla="*/ 2722419 h 3377046"/>
              <a:gd name="connsiteX187" fmla="*/ 716973 w 7980218"/>
              <a:gd name="connsiteY187" fmla="*/ 2701637 h 3377046"/>
              <a:gd name="connsiteX188" fmla="*/ 561109 w 7980218"/>
              <a:gd name="connsiteY188" fmla="*/ 2670464 h 3377046"/>
              <a:gd name="connsiteX189" fmla="*/ 446809 w 7980218"/>
              <a:gd name="connsiteY189" fmla="*/ 2639291 h 3377046"/>
              <a:gd name="connsiteX190" fmla="*/ 405246 w 7980218"/>
              <a:gd name="connsiteY190" fmla="*/ 2618510 h 3377046"/>
              <a:gd name="connsiteX191" fmla="*/ 374073 w 7980218"/>
              <a:gd name="connsiteY191" fmla="*/ 2597728 h 3377046"/>
              <a:gd name="connsiteX192" fmla="*/ 342900 w 7980218"/>
              <a:gd name="connsiteY192" fmla="*/ 2587337 h 3377046"/>
              <a:gd name="connsiteX193" fmla="*/ 322118 w 7980218"/>
              <a:gd name="connsiteY193" fmla="*/ 2556164 h 3377046"/>
              <a:gd name="connsiteX194" fmla="*/ 135082 w 7980218"/>
              <a:gd name="connsiteY194" fmla="*/ 2556164 h 3377046"/>
              <a:gd name="connsiteX195" fmla="*/ 62346 w 7980218"/>
              <a:gd name="connsiteY195" fmla="*/ 2608119 h 3377046"/>
              <a:gd name="connsiteX196" fmla="*/ 31173 w 7980218"/>
              <a:gd name="connsiteY196" fmla="*/ 2639291 h 3377046"/>
              <a:gd name="connsiteX197" fmla="*/ 10391 w 7980218"/>
              <a:gd name="connsiteY197" fmla="*/ 2774373 h 3377046"/>
              <a:gd name="connsiteX198" fmla="*/ 0 w 7980218"/>
              <a:gd name="connsiteY198" fmla="*/ 2805546 h 3377046"/>
              <a:gd name="connsiteX199" fmla="*/ 20782 w 7980218"/>
              <a:gd name="connsiteY199" fmla="*/ 2951019 h 3377046"/>
              <a:gd name="connsiteX200" fmla="*/ 41564 w 7980218"/>
              <a:gd name="connsiteY200" fmla="*/ 2982191 h 3377046"/>
              <a:gd name="connsiteX201" fmla="*/ 72736 w 7980218"/>
              <a:gd name="connsiteY201" fmla="*/ 3002973 h 3377046"/>
              <a:gd name="connsiteX202" fmla="*/ 93518 w 7980218"/>
              <a:gd name="connsiteY202" fmla="*/ 3034146 h 3377046"/>
              <a:gd name="connsiteX203" fmla="*/ 124691 w 7980218"/>
              <a:gd name="connsiteY203" fmla="*/ 3044537 h 3377046"/>
              <a:gd name="connsiteX204" fmla="*/ 135082 w 7980218"/>
              <a:gd name="connsiteY204" fmla="*/ 3075710 h 3377046"/>
              <a:gd name="connsiteX205" fmla="*/ 176646 w 7980218"/>
              <a:gd name="connsiteY205" fmla="*/ 3086100 h 3377046"/>
              <a:gd name="connsiteX206" fmla="*/ 207818 w 7980218"/>
              <a:gd name="connsiteY206" fmla="*/ 3096491 h 3377046"/>
              <a:gd name="connsiteX207" fmla="*/ 280555 w 7980218"/>
              <a:gd name="connsiteY207" fmla="*/ 3117273 h 3377046"/>
              <a:gd name="connsiteX208" fmla="*/ 342900 w 7980218"/>
              <a:gd name="connsiteY208" fmla="*/ 3148446 h 3377046"/>
              <a:gd name="connsiteX209" fmla="*/ 374073 w 7980218"/>
              <a:gd name="connsiteY209" fmla="*/ 3158837 h 3377046"/>
              <a:gd name="connsiteX210" fmla="*/ 426027 w 7980218"/>
              <a:gd name="connsiteY210" fmla="*/ 3190010 h 3377046"/>
              <a:gd name="connsiteX211" fmla="*/ 498764 w 7980218"/>
              <a:gd name="connsiteY211" fmla="*/ 3210791 h 3377046"/>
              <a:gd name="connsiteX212" fmla="*/ 550718 w 7980218"/>
              <a:gd name="connsiteY212" fmla="*/ 3231573 h 3377046"/>
              <a:gd name="connsiteX213" fmla="*/ 685800 w 7980218"/>
              <a:gd name="connsiteY213" fmla="*/ 3273137 h 3377046"/>
              <a:gd name="connsiteX214" fmla="*/ 716973 w 7980218"/>
              <a:gd name="connsiteY214" fmla="*/ 3283528 h 3377046"/>
              <a:gd name="connsiteX215" fmla="*/ 768927 w 7980218"/>
              <a:gd name="connsiteY215" fmla="*/ 3293919 h 3377046"/>
              <a:gd name="connsiteX216" fmla="*/ 831273 w 7980218"/>
              <a:gd name="connsiteY216" fmla="*/ 3335482 h 3377046"/>
              <a:gd name="connsiteX217" fmla="*/ 872836 w 7980218"/>
              <a:gd name="connsiteY217" fmla="*/ 3345873 h 3377046"/>
              <a:gd name="connsiteX218" fmla="*/ 904009 w 7980218"/>
              <a:gd name="connsiteY218" fmla="*/ 3356264 h 3377046"/>
              <a:gd name="connsiteX219" fmla="*/ 955964 w 7980218"/>
              <a:gd name="connsiteY219" fmla="*/ 3366655 h 3377046"/>
              <a:gd name="connsiteX220" fmla="*/ 997527 w 7980218"/>
              <a:gd name="connsiteY220" fmla="*/ 3377046 h 3377046"/>
              <a:gd name="connsiteX221" fmla="*/ 1641764 w 7980218"/>
              <a:gd name="connsiteY221" fmla="*/ 3356264 h 3377046"/>
              <a:gd name="connsiteX222" fmla="*/ 1672936 w 7980218"/>
              <a:gd name="connsiteY222" fmla="*/ 3345873 h 3377046"/>
              <a:gd name="connsiteX223" fmla="*/ 1724891 w 7980218"/>
              <a:gd name="connsiteY223" fmla="*/ 3335482 h 3377046"/>
              <a:gd name="connsiteX224" fmla="*/ 1787236 w 7980218"/>
              <a:gd name="connsiteY224" fmla="*/ 3314700 h 3377046"/>
              <a:gd name="connsiteX225" fmla="*/ 1818409 w 7980218"/>
              <a:gd name="connsiteY225" fmla="*/ 3304310 h 3377046"/>
              <a:gd name="connsiteX226" fmla="*/ 1901536 w 7980218"/>
              <a:gd name="connsiteY226" fmla="*/ 3283528 h 3377046"/>
              <a:gd name="connsiteX227" fmla="*/ 2088573 w 7980218"/>
              <a:gd name="connsiteY227" fmla="*/ 3293919 h 3377046"/>
              <a:gd name="connsiteX228" fmla="*/ 2119746 w 7980218"/>
              <a:gd name="connsiteY228" fmla="*/ 3304310 h 3377046"/>
              <a:gd name="connsiteX229" fmla="*/ 2514600 w 7980218"/>
              <a:gd name="connsiteY229" fmla="*/ 3293919 h 3377046"/>
              <a:gd name="connsiteX230" fmla="*/ 2545773 w 7980218"/>
              <a:gd name="connsiteY230" fmla="*/ 3283528 h 3377046"/>
              <a:gd name="connsiteX231" fmla="*/ 2639291 w 7980218"/>
              <a:gd name="connsiteY231" fmla="*/ 3262746 h 3377046"/>
              <a:gd name="connsiteX232" fmla="*/ 2763982 w 7980218"/>
              <a:gd name="connsiteY232" fmla="*/ 3231573 h 3377046"/>
              <a:gd name="connsiteX233" fmla="*/ 2867891 w 7980218"/>
              <a:gd name="connsiteY233" fmla="*/ 3241964 h 3377046"/>
              <a:gd name="connsiteX234" fmla="*/ 2940627 w 7980218"/>
              <a:gd name="connsiteY234" fmla="*/ 3262746 h 3377046"/>
              <a:gd name="connsiteX235" fmla="*/ 2982191 w 7980218"/>
              <a:gd name="connsiteY235" fmla="*/ 3283528 h 3377046"/>
              <a:gd name="connsiteX236" fmla="*/ 3065318 w 7980218"/>
              <a:gd name="connsiteY236" fmla="*/ 3304310 h 3377046"/>
              <a:gd name="connsiteX237" fmla="*/ 3262746 w 7980218"/>
              <a:gd name="connsiteY237" fmla="*/ 3293919 h 3377046"/>
              <a:gd name="connsiteX238" fmla="*/ 3293918 w 7980218"/>
              <a:gd name="connsiteY238" fmla="*/ 3283528 h 3377046"/>
              <a:gd name="connsiteX239" fmla="*/ 3356264 w 7980218"/>
              <a:gd name="connsiteY239" fmla="*/ 3273137 h 3377046"/>
              <a:gd name="connsiteX240" fmla="*/ 3522518 w 7980218"/>
              <a:gd name="connsiteY240" fmla="*/ 3262746 h 3377046"/>
              <a:gd name="connsiteX241" fmla="*/ 3553691 w 7980218"/>
              <a:gd name="connsiteY241" fmla="*/ 3252355 h 3377046"/>
              <a:gd name="connsiteX242" fmla="*/ 3647209 w 7980218"/>
              <a:gd name="connsiteY242" fmla="*/ 3241964 h 3377046"/>
              <a:gd name="connsiteX243" fmla="*/ 4249882 w 7980218"/>
              <a:gd name="connsiteY243" fmla="*/ 3231573 h 3377046"/>
              <a:gd name="connsiteX244" fmla="*/ 4322618 w 7980218"/>
              <a:gd name="connsiteY244" fmla="*/ 3210791 h 3377046"/>
              <a:gd name="connsiteX245" fmla="*/ 4353791 w 7980218"/>
              <a:gd name="connsiteY245" fmla="*/ 3200400 h 3377046"/>
              <a:gd name="connsiteX246" fmla="*/ 4478482 w 7980218"/>
              <a:gd name="connsiteY246" fmla="*/ 3190010 h 3377046"/>
              <a:gd name="connsiteX247" fmla="*/ 4530436 w 7980218"/>
              <a:gd name="connsiteY247" fmla="*/ 3179619 h 3377046"/>
              <a:gd name="connsiteX248" fmla="*/ 4561609 w 7980218"/>
              <a:gd name="connsiteY248" fmla="*/ 3169228 h 3377046"/>
              <a:gd name="connsiteX249" fmla="*/ 4686300 w 7980218"/>
              <a:gd name="connsiteY249" fmla="*/ 3148446 h 3377046"/>
              <a:gd name="connsiteX250" fmla="*/ 4748646 w 7980218"/>
              <a:gd name="connsiteY250" fmla="*/ 3127664 h 3377046"/>
              <a:gd name="connsiteX251" fmla="*/ 4821382 w 7980218"/>
              <a:gd name="connsiteY251" fmla="*/ 3096491 h 3377046"/>
              <a:gd name="connsiteX252" fmla="*/ 5049982 w 7980218"/>
              <a:gd name="connsiteY252" fmla="*/ 3086100 h 3377046"/>
              <a:gd name="connsiteX253" fmla="*/ 5247409 w 7980218"/>
              <a:gd name="connsiteY253" fmla="*/ 3054928 h 3377046"/>
              <a:gd name="connsiteX254" fmla="*/ 5517573 w 7980218"/>
              <a:gd name="connsiteY254" fmla="*/ 3044537 h 3377046"/>
              <a:gd name="connsiteX255" fmla="*/ 5600700 w 7980218"/>
              <a:gd name="connsiteY255" fmla="*/ 3034146 h 3377046"/>
              <a:gd name="connsiteX256" fmla="*/ 5631873 w 7980218"/>
              <a:gd name="connsiteY256" fmla="*/ 3023755 h 3377046"/>
              <a:gd name="connsiteX257" fmla="*/ 5673436 w 7980218"/>
              <a:gd name="connsiteY257" fmla="*/ 3013364 h 3377046"/>
              <a:gd name="connsiteX258" fmla="*/ 5704609 w 7980218"/>
              <a:gd name="connsiteY258" fmla="*/ 3002973 h 3377046"/>
              <a:gd name="connsiteX259" fmla="*/ 5943600 w 7980218"/>
              <a:gd name="connsiteY259" fmla="*/ 2982191 h 3377046"/>
              <a:gd name="connsiteX260" fmla="*/ 6016336 w 7980218"/>
              <a:gd name="connsiteY260" fmla="*/ 2971800 h 3377046"/>
              <a:gd name="connsiteX261" fmla="*/ 6109855 w 7980218"/>
              <a:gd name="connsiteY261" fmla="*/ 2961410 h 3377046"/>
              <a:gd name="connsiteX262" fmla="*/ 6151418 w 7980218"/>
              <a:gd name="connsiteY262" fmla="*/ 2899064 h 3377046"/>
              <a:gd name="connsiteX263" fmla="*/ 6182591 w 7980218"/>
              <a:gd name="connsiteY263" fmla="*/ 2888673 h 3377046"/>
              <a:gd name="connsiteX264" fmla="*/ 6296891 w 7980218"/>
              <a:gd name="connsiteY264" fmla="*/ 2899064 h 3377046"/>
              <a:gd name="connsiteX265" fmla="*/ 6328064 w 7980218"/>
              <a:gd name="connsiteY265" fmla="*/ 2909455 h 3377046"/>
              <a:gd name="connsiteX266" fmla="*/ 6546273 w 7980218"/>
              <a:gd name="connsiteY266" fmla="*/ 2919846 h 3377046"/>
              <a:gd name="connsiteX267" fmla="*/ 6639791 w 7980218"/>
              <a:gd name="connsiteY267" fmla="*/ 2930237 h 3377046"/>
              <a:gd name="connsiteX268" fmla="*/ 6691746 w 7980218"/>
              <a:gd name="connsiteY268" fmla="*/ 2940628 h 3377046"/>
              <a:gd name="connsiteX269" fmla="*/ 6806046 w 7980218"/>
              <a:gd name="connsiteY269" fmla="*/ 2930237 h 3377046"/>
              <a:gd name="connsiteX270" fmla="*/ 6847609 w 7980218"/>
              <a:gd name="connsiteY270" fmla="*/ 2919846 h 3377046"/>
              <a:gd name="connsiteX271" fmla="*/ 6909955 w 7980218"/>
              <a:gd name="connsiteY271" fmla="*/ 2909455 h 3377046"/>
              <a:gd name="connsiteX272" fmla="*/ 6941127 w 7980218"/>
              <a:gd name="connsiteY272" fmla="*/ 2899064 h 3377046"/>
              <a:gd name="connsiteX273" fmla="*/ 7107382 w 7980218"/>
              <a:gd name="connsiteY273" fmla="*/ 2888673 h 3377046"/>
              <a:gd name="connsiteX274" fmla="*/ 7138555 w 7980218"/>
              <a:gd name="connsiteY274" fmla="*/ 2878282 h 3377046"/>
              <a:gd name="connsiteX275" fmla="*/ 7200900 w 7980218"/>
              <a:gd name="connsiteY275" fmla="*/ 2836719 h 3377046"/>
              <a:gd name="connsiteX276" fmla="*/ 7294418 w 7980218"/>
              <a:gd name="connsiteY276" fmla="*/ 2753591 h 3377046"/>
              <a:gd name="connsiteX277" fmla="*/ 7335982 w 7980218"/>
              <a:gd name="connsiteY277" fmla="*/ 2691246 h 3377046"/>
              <a:gd name="connsiteX278" fmla="*/ 7377546 w 7980218"/>
              <a:gd name="connsiteY278" fmla="*/ 2597728 h 3377046"/>
              <a:gd name="connsiteX279" fmla="*/ 7387936 w 7980218"/>
              <a:gd name="connsiteY279" fmla="*/ 2566555 h 3377046"/>
              <a:gd name="connsiteX280" fmla="*/ 7377546 w 7980218"/>
              <a:gd name="connsiteY280" fmla="*/ 2441864 h 3377046"/>
              <a:gd name="connsiteX281" fmla="*/ 7356764 w 7980218"/>
              <a:gd name="connsiteY281" fmla="*/ 2410691 h 3377046"/>
              <a:gd name="connsiteX282" fmla="*/ 7294418 w 7980218"/>
              <a:gd name="connsiteY282" fmla="*/ 2400300 h 3377046"/>
              <a:gd name="connsiteX283" fmla="*/ 7232073 w 7980218"/>
              <a:gd name="connsiteY283" fmla="*/ 2431473 h 3377046"/>
              <a:gd name="connsiteX284" fmla="*/ 7148946 w 7980218"/>
              <a:gd name="connsiteY284" fmla="*/ 2524991 h 3377046"/>
              <a:gd name="connsiteX285" fmla="*/ 7076209 w 7980218"/>
              <a:gd name="connsiteY285" fmla="*/ 2545773 h 3377046"/>
              <a:gd name="connsiteX286" fmla="*/ 7013864 w 7980218"/>
              <a:gd name="connsiteY286" fmla="*/ 2566555 h 3377046"/>
              <a:gd name="connsiteX287" fmla="*/ 6982691 w 7980218"/>
              <a:gd name="connsiteY287" fmla="*/ 2576946 h 3377046"/>
              <a:gd name="connsiteX288" fmla="*/ 6951518 w 7980218"/>
              <a:gd name="connsiteY288" fmla="*/ 2587337 h 3377046"/>
              <a:gd name="connsiteX289" fmla="*/ 6806046 w 7980218"/>
              <a:gd name="connsiteY289" fmla="*/ 2608119 h 3377046"/>
              <a:gd name="connsiteX290" fmla="*/ 6754091 w 7980218"/>
              <a:gd name="connsiteY290" fmla="*/ 2618510 h 3377046"/>
              <a:gd name="connsiteX291" fmla="*/ 6691746 w 7980218"/>
              <a:gd name="connsiteY291" fmla="*/ 2639291 h 3377046"/>
              <a:gd name="connsiteX292" fmla="*/ 6535882 w 7980218"/>
              <a:gd name="connsiteY292" fmla="*/ 2660073 h 3377046"/>
              <a:gd name="connsiteX293" fmla="*/ 6494318 w 7980218"/>
              <a:gd name="connsiteY293" fmla="*/ 2670464 h 3377046"/>
              <a:gd name="connsiteX294" fmla="*/ 6307282 w 7980218"/>
              <a:gd name="connsiteY294" fmla="*/ 2660073 h 3377046"/>
              <a:gd name="connsiteX295" fmla="*/ 6255327 w 7980218"/>
              <a:gd name="connsiteY295" fmla="*/ 2639291 h 3377046"/>
              <a:gd name="connsiteX296" fmla="*/ 6213764 w 7980218"/>
              <a:gd name="connsiteY296" fmla="*/ 2628900 h 3377046"/>
              <a:gd name="connsiteX297" fmla="*/ 6182591 w 7980218"/>
              <a:gd name="connsiteY297" fmla="*/ 2618510 h 3377046"/>
              <a:gd name="connsiteX298" fmla="*/ 6161809 w 7980218"/>
              <a:gd name="connsiteY298" fmla="*/ 2587337 h 3377046"/>
              <a:gd name="connsiteX299" fmla="*/ 6172200 w 7980218"/>
              <a:gd name="connsiteY299" fmla="*/ 2556164 h 3377046"/>
              <a:gd name="connsiteX300" fmla="*/ 6224155 w 7980218"/>
              <a:gd name="connsiteY300" fmla="*/ 2493819 h 3377046"/>
              <a:gd name="connsiteX301" fmla="*/ 6255327 w 7980218"/>
              <a:gd name="connsiteY301" fmla="*/ 2473037 h 3377046"/>
              <a:gd name="connsiteX302" fmla="*/ 6296891 w 7980218"/>
              <a:gd name="connsiteY302" fmla="*/ 2462646 h 3377046"/>
              <a:gd name="connsiteX303" fmla="*/ 6400800 w 7980218"/>
              <a:gd name="connsiteY303" fmla="*/ 2369128 h 3377046"/>
              <a:gd name="connsiteX304" fmla="*/ 6400800 w 7980218"/>
              <a:gd name="connsiteY304" fmla="*/ 2317173 h 3377046"/>
              <a:gd name="connsiteX305" fmla="*/ 6390409 w 7980218"/>
              <a:gd name="connsiteY305" fmla="*/ 2358737 h 3377046"/>
              <a:gd name="connsiteX306" fmla="*/ 6380018 w 7980218"/>
              <a:gd name="connsiteY306" fmla="*/ 2389910 h 3377046"/>
              <a:gd name="connsiteX307" fmla="*/ 6411191 w 7980218"/>
              <a:gd name="connsiteY307" fmla="*/ 2400300 h 3377046"/>
              <a:gd name="connsiteX308" fmla="*/ 6619009 w 7980218"/>
              <a:gd name="connsiteY308" fmla="*/ 2410691 h 3377046"/>
              <a:gd name="connsiteX309" fmla="*/ 6660573 w 7980218"/>
              <a:gd name="connsiteY309" fmla="*/ 2400300 h 3377046"/>
              <a:gd name="connsiteX310" fmla="*/ 6733309 w 7980218"/>
              <a:gd name="connsiteY310" fmla="*/ 2369128 h 3377046"/>
              <a:gd name="connsiteX311" fmla="*/ 6826827 w 7980218"/>
              <a:gd name="connsiteY311" fmla="*/ 2296391 h 3377046"/>
              <a:gd name="connsiteX312" fmla="*/ 6868391 w 7980218"/>
              <a:gd name="connsiteY312" fmla="*/ 2286000 h 3377046"/>
              <a:gd name="connsiteX313" fmla="*/ 6961909 w 7980218"/>
              <a:gd name="connsiteY313" fmla="*/ 2234046 h 3377046"/>
              <a:gd name="connsiteX314" fmla="*/ 6993082 w 7980218"/>
              <a:gd name="connsiteY314" fmla="*/ 2202873 h 3377046"/>
              <a:gd name="connsiteX315" fmla="*/ 7024255 w 7980218"/>
              <a:gd name="connsiteY315" fmla="*/ 2182091 h 3377046"/>
              <a:gd name="connsiteX316" fmla="*/ 7045036 w 7980218"/>
              <a:gd name="connsiteY316" fmla="*/ 2140528 h 3377046"/>
              <a:gd name="connsiteX317" fmla="*/ 7076209 w 7980218"/>
              <a:gd name="connsiteY317" fmla="*/ 2119746 h 3377046"/>
              <a:gd name="connsiteX318" fmla="*/ 7128164 w 7980218"/>
              <a:gd name="connsiteY318" fmla="*/ 2057400 h 3377046"/>
              <a:gd name="connsiteX319" fmla="*/ 7159336 w 7980218"/>
              <a:gd name="connsiteY319" fmla="*/ 2026228 h 3377046"/>
              <a:gd name="connsiteX320" fmla="*/ 7200900 w 7980218"/>
              <a:gd name="connsiteY320" fmla="*/ 1963882 h 3377046"/>
              <a:gd name="connsiteX321" fmla="*/ 7211291 w 7980218"/>
              <a:gd name="connsiteY321" fmla="*/ 1932710 h 3377046"/>
              <a:gd name="connsiteX322" fmla="*/ 7263246 w 7980218"/>
              <a:gd name="connsiteY322" fmla="*/ 1870364 h 3377046"/>
              <a:gd name="connsiteX323" fmla="*/ 7356764 w 7980218"/>
              <a:gd name="connsiteY323" fmla="*/ 1828800 h 3377046"/>
              <a:gd name="connsiteX324" fmla="*/ 7419109 w 7980218"/>
              <a:gd name="connsiteY324" fmla="*/ 1787237 h 3377046"/>
              <a:gd name="connsiteX325" fmla="*/ 7450282 w 7980218"/>
              <a:gd name="connsiteY325" fmla="*/ 1756064 h 3377046"/>
              <a:gd name="connsiteX326" fmla="*/ 7574973 w 7980218"/>
              <a:gd name="connsiteY326" fmla="*/ 1735282 h 3377046"/>
              <a:gd name="connsiteX327" fmla="*/ 7606146 w 7980218"/>
              <a:gd name="connsiteY327" fmla="*/ 1724891 h 3377046"/>
              <a:gd name="connsiteX328" fmla="*/ 7668491 w 7980218"/>
              <a:gd name="connsiteY328" fmla="*/ 1683328 h 3377046"/>
              <a:gd name="connsiteX329" fmla="*/ 7699664 w 7980218"/>
              <a:gd name="connsiteY329" fmla="*/ 1620982 h 3377046"/>
              <a:gd name="connsiteX330" fmla="*/ 7730836 w 7980218"/>
              <a:gd name="connsiteY330" fmla="*/ 1475510 h 3377046"/>
              <a:gd name="connsiteX331" fmla="*/ 7762009 w 7980218"/>
              <a:gd name="connsiteY331" fmla="*/ 1454728 h 3377046"/>
              <a:gd name="connsiteX332" fmla="*/ 7782791 w 7980218"/>
              <a:gd name="connsiteY332" fmla="*/ 1423555 h 3377046"/>
              <a:gd name="connsiteX333" fmla="*/ 7834746 w 7980218"/>
              <a:gd name="connsiteY333" fmla="*/ 1361210 h 3377046"/>
              <a:gd name="connsiteX334" fmla="*/ 7855527 w 7980218"/>
              <a:gd name="connsiteY334" fmla="*/ 1298864 h 3377046"/>
              <a:gd name="connsiteX335" fmla="*/ 7907482 w 7980218"/>
              <a:gd name="connsiteY335" fmla="*/ 1246910 h 3377046"/>
              <a:gd name="connsiteX336" fmla="*/ 7980218 w 7980218"/>
              <a:gd name="connsiteY336" fmla="*/ 1236519 h 337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7980218" h="3377046">
                <a:moveTo>
                  <a:pt x="2005446" y="1018310"/>
                </a:moveTo>
                <a:cubicBezTo>
                  <a:pt x="2008909" y="987137"/>
                  <a:pt x="2010680" y="955729"/>
                  <a:pt x="2015836" y="924791"/>
                </a:cubicBezTo>
                <a:cubicBezTo>
                  <a:pt x="2017637" y="913987"/>
                  <a:pt x="2019385" y="902172"/>
                  <a:pt x="2026227" y="893619"/>
                </a:cubicBezTo>
                <a:cubicBezTo>
                  <a:pt x="2034029" y="883867"/>
                  <a:pt x="2047009" y="879764"/>
                  <a:pt x="2057400" y="872837"/>
                </a:cubicBezTo>
                <a:cubicBezTo>
                  <a:pt x="2077834" y="842186"/>
                  <a:pt x="2079352" y="835493"/>
                  <a:pt x="2109355" y="810491"/>
                </a:cubicBezTo>
                <a:cubicBezTo>
                  <a:pt x="2118949" y="802496"/>
                  <a:pt x="2130136" y="796637"/>
                  <a:pt x="2140527" y="789710"/>
                </a:cubicBezTo>
                <a:cubicBezTo>
                  <a:pt x="2199409" y="793173"/>
                  <a:pt x="2258455" y="794508"/>
                  <a:pt x="2317173" y="800100"/>
                </a:cubicBezTo>
                <a:cubicBezTo>
                  <a:pt x="2331389" y="801454"/>
                  <a:pt x="2344455" y="810491"/>
                  <a:pt x="2358736" y="810491"/>
                </a:cubicBezTo>
                <a:cubicBezTo>
                  <a:pt x="2466165" y="810491"/>
                  <a:pt x="2573482" y="803564"/>
                  <a:pt x="2680855" y="800100"/>
                </a:cubicBezTo>
                <a:cubicBezTo>
                  <a:pt x="2725327" y="788983"/>
                  <a:pt x="2726007" y="788113"/>
                  <a:pt x="2774373" y="779319"/>
                </a:cubicBezTo>
                <a:cubicBezTo>
                  <a:pt x="2795101" y="775550"/>
                  <a:pt x="2815665" y="769722"/>
                  <a:pt x="2836718" y="768928"/>
                </a:cubicBezTo>
                <a:cubicBezTo>
                  <a:pt x="2999430" y="762788"/>
                  <a:pt x="3162300" y="762001"/>
                  <a:pt x="3325091" y="758537"/>
                </a:cubicBezTo>
                <a:cubicBezTo>
                  <a:pt x="3335482" y="751610"/>
                  <a:pt x="3345094" y="743340"/>
                  <a:pt x="3356264" y="737755"/>
                </a:cubicBezTo>
                <a:cubicBezTo>
                  <a:pt x="3377566" y="727104"/>
                  <a:pt x="3419629" y="720925"/>
                  <a:pt x="3439391" y="716973"/>
                </a:cubicBezTo>
                <a:cubicBezTo>
                  <a:pt x="3479570" y="690187"/>
                  <a:pt x="3491758" y="674164"/>
                  <a:pt x="3532909" y="665019"/>
                </a:cubicBezTo>
                <a:cubicBezTo>
                  <a:pt x="3553476" y="660449"/>
                  <a:pt x="3574473" y="658092"/>
                  <a:pt x="3595255" y="654628"/>
                </a:cubicBezTo>
                <a:cubicBezTo>
                  <a:pt x="3668565" y="662774"/>
                  <a:pt x="3679280" y="661230"/>
                  <a:pt x="3740727" y="675410"/>
                </a:cubicBezTo>
                <a:cubicBezTo>
                  <a:pt x="3768558" y="681832"/>
                  <a:pt x="3795297" y="695730"/>
                  <a:pt x="3823855" y="696191"/>
                </a:cubicBezTo>
                <a:lnTo>
                  <a:pt x="4468091" y="706582"/>
                </a:lnTo>
                <a:cubicBezTo>
                  <a:pt x="4567388" y="726441"/>
                  <a:pt x="4476439" y="710009"/>
                  <a:pt x="4623955" y="727364"/>
                </a:cubicBezTo>
                <a:cubicBezTo>
                  <a:pt x="4648279" y="730226"/>
                  <a:pt x="4672414" y="734518"/>
                  <a:pt x="4696691" y="737755"/>
                </a:cubicBezTo>
                <a:cubicBezTo>
                  <a:pt x="4750771" y="744966"/>
                  <a:pt x="4781891" y="746066"/>
                  <a:pt x="4831773" y="758537"/>
                </a:cubicBezTo>
                <a:cubicBezTo>
                  <a:pt x="4842399" y="761194"/>
                  <a:pt x="4852555" y="765464"/>
                  <a:pt x="4862946" y="768928"/>
                </a:cubicBezTo>
                <a:cubicBezTo>
                  <a:pt x="4959928" y="765464"/>
                  <a:pt x="5057025" y="764408"/>
                  <a:pt x="5153891" y="758537"/>
                </a:cubicBezTo>
                <a:cubicBezTo>
                  <a:pt x="5189794" y="756361"/>
                  <a:pt x="5235644" y="738213"/>
                  <a:pt x="5268191" y="727364"/>
                </a:cubicBezTo>
                <a:lnTo>
                  <a:pt x="5299364" y="716973"/>
                </a:lnTo>
                <a:cubicBezTo>
                  <a:pt x="5309755" y="706582"/>
                  <a:pt x="5319247" y="695207"/>
                  <a:pt x="5330536" y="685800"/>
                </a:cubicBezTo>
                <a:cubicBezTo>
                  <a:pt x="5340130" y="677805"/>
                  <a:pt x="5355090" y="675609"/>
                  <a:pt x="5361709" y="665019"/>
                </a:cubicBezTo>
                <a:cubicBezTo>
                  <a:pt x="5373319" y="646443"/>
                  <a:pt x="5382491" y="602673"/>
                  <a:pt x="5382491" y="602673"/>
                </a:cubicBezTo>
                <a:cubicBezTo>
                  <a:pt x="5359676" y="374529"/>
                  <a:pt x="5386674" y="567449"/>
                  <a:pt x="5361709" y="467591"/>
                </a:cubicBezTo>
                <a:cubicBezTo>
                  <a:pt x="5357521" y="450841"/>
                  <a:pt x="5351723" y="403898"/>
                  <a:pt x="5340927" y="384464"/>
                </a:cubicBezTo>
                <a:cubicBezTo>
                  <a:pt x="5328784" y="362606"/>
                  <a:pt x="5294920" y="308765"/>
                  <a:pt x="5268191" y="290946"/>
                </a:cubicBezTo>
                <a:cubicBezTo>
                  <a:pt x="5259077" y="284870"/>
                  <a:pt x="5247550" y="283564"/>
                  <a:pt x="5237018" y="280555"/>
                </a:cubicBezTo>
                <a:cubicBezTo>
                  <a:pt x="5159951" y="258536"/>
                  <a:pt x="5154969" y="267465"/>
                  <a:pt x="5039591" y="259773"/>
                </a:cubicBezTo>
                <a:cubicBezTo>
                  <a:pt x="5029200" y="256309"/>
                  <a:pt x="5019371" y="249382"/>
                  <a:pt x="5008418" y="249382"/>
                </a:cubicBezTo>
                <a:cubicBezTo>
                  <a:pt x="4955100" y="249382"/>
                  <a:pt x="4884858" y="237860"/>
                  <a:pt x="4842164" y="280555"/>
                </a:cubicBezTo>
                <a:cubicBezTo>
                  <a:pt x="4829918" y="292801"/>
                  <a:pt x="4821382" y="308264"/>
                  <a:pt x="4810991" y="322119"/>
                </a:cubicBezTo>
                <a:cubicBezTo>
                  <a:pt x="4792701" y="376987"/>
                  <a:pt x="4806676" y="344175"/>
                  <a:pt x="4759036" y="415637"/>
                </a:cubicBezTo>
                <a:cubicBezTo>
                  <a:pt x="4752109" y="426028"/>
                  <a:pt x="4748646" y="439883"/>
                  <a:pt x="4738255" y="446810"/>
                </a:cubicBezTo>
                <a:lnTo>
                  <a:pt x="4707082" y="467591"/>
                </a:lnTo>
                <a:cubicBezTo>
                  <a:pt x="4700155" y="477982"/>
                  <a:pt x="4696052" y="490963"/>
                  <a:pt x="4686300" y="498764"/>
                </a:cubicBezTo>
                <a:cubicBezTo>
                  <a:pt x="4677747" y="505606"/>
                  <a:pt x="4666080" y="509155"/>
                  <a:pt x="4655127" y="509155"/>
                </a:cubicBezTo>
                <a:cubicBezTo>
                  <a:pt x="4540775" y="509155"/>
                  <a:pt x="4426527" y="502228"/>
                  <a:pt x="4312227" y="498764"/>
                </a:cubicBezTo>
                <a:cubicBezTo>
                  <a:pt x="4101980" y="428681"/>
                  <a:pt x="4271782" y="478469"/>
                  <a:pt x="3782291" y="467591"/>
                </a:cubicBezTo>
                <a:cubicBezTo>
                  <a:pt x="3699308" y="446845"/>
                  <a:pt x="3735418" y="453329"/>
                  <a:pt x="3595255" y="446810"/>
                </a:cubicBezTo>
                <a:cubicBezTo>
                  <a:pt x="3494858" y="442141"/>
                  <a:pt x="3394364" y="439883"/>
                  <a:pt x="3293918" y="436419"/>
                </a:cubicBezTo>
                <a:cubicBezTo>
                  <a:pt x="3255818" y="432955"/>
                  <a:pt x="3206670" y="453080"/>
                  <a:pt x="3179618" y="426028"/>
                </a:cubicBezTo>
                <a:cubicBezTo>
                  <a:pt x="3132970" y="379380"/>
                  <a:pt x="3187173" y="326303"/>
                  <a:pt x="3221182" y="311728"/>
                </a:cubicBezTo>
                <a:cubicBezTo>
                  <a:pt x="3234308" y="306102"/>
                  <a:pt x="3248891" y="304801"/>
                  <a:pt x="3262746" y="301337"/>
                </a:cubicBezTo>
                <a:cubicBezTo>
                  <a:pt x="3322649" y="261400"/>
                  <a:pt x="3264864" y="295976"/>
                  <a:pt x="3325091" y="270164"/>
                </a:cubicBezTo>
                <a:cubicBezTo>
                  <a:pt x="3339329" y="264062"/>
                  <a:pt x="3352151" y="254821"/>
                  <a:pt x="3366655" y="249382"/>
                </a:cubicBezTo>
                <a:cubicBezTo>
                  <a:pt x="3380619" y="244146"/>
                  <a:pt x="3449537" y="230119"/>
                  <a:pt x="3460173" y="228600"/>
                </a:cubicBezTo>
                <a:cubicBezTo>
                  <a:pt x="3538958" y="217346"/>
                  <a:pt x="3620134" y="213464"/>
                  <a:pt x="3699164" y="207819"/>
                </a:cubicBezTo>
                <a:cubicBezTo>
                  <a:pt x="3813813" y="184889"/>
                  <a:pt x="3769563" y="198207"/>
                  <a:pt x="3834246" y="176646"/>
                </a:cubicBezTo>
                <a:cubicBezTo>
                  <a:pt x="3952383" y="178521"/>
                  <a:pt x="4391641" y="205686"/>
                  <a:pt x="4623955" y="176646"/>
                </a:cubicBezTo>
                <a:cubicBezTo>
                  <a:pt x="4658777" y="172293"/>
                  <a:pt x="4655361" y="160943"/>
                  <a:pt x="4686300" y="145473"/>
                </a:cubicBezTo>
                <a:cubicBezTo>
                  <a:pt x="4696097" y="140575"/>
                  <a:pt x="4707082" y="138546"/>
                  <a:pt x="4717473" y="135082"/>
                </a:cubicBezTo>
                <a:cubicBezTo>
                  <a:pt x="4724400" y="124691"/>
                  <a:pt x="4727665" y="110529"/>
                  <a:pt x="4738255" y="103910"/>
                </a:cubicBezTo>
                <a:cubicBezTo>
                  <a:pt x="4756831" y="92300"/>
                  <a:pt x="4779818" y="90055"/>
                  <a:pt x="4800600" y="83128"/>
                </a:cubicBezTo>
                <a:cubicBezTo>
                  <a:pt x="4810991" y="79664"/>
                  <a:pt x="4822659" y="78813"/>
                  <a:pt x="4831773" y="72737"/>
                </a:cubicBezTo>
                <a:cubicBezTo>
                  <a:pt x="4842164" y="65810"/>
                  <a:pt x="4851776" y="57540"/>
                  <a:pt x="4862946" y="51955"/>
                </a:cubicBezTo>
                <a:cubicBezTo>
                  <a:pt x="4876833" y="45011"/>
                  <a:pt x="4923695" y="33837"/>
                  <a:pt x="4935682" y="31173"/>
                </a:cubicBezTo>
                <a:cubicBezTo>
                  <a:pt x="4952922" y="27342"/>
                  <a:pt x="4970597" y="25429"/>
                  <a:pt x="4987636" y="20782"/>
                </a:cubicBezTo>
                <a:cubicBezTo>
                  <a:pt x="5008770" y="15018"/>
                  <a:pt x="5049982" y="0"/>
                  <a:pt x="5049982" y="0"/>
                </a:cubicBezTo>
                <a:cubicBezTo>
                  <a:pt x="5104350" y="4943"/>
                  <a:pt x="5162554" y="6141"/>
                  <a:pt x="5216236" y="20782"/>
                </a:cubicBezTo>
                <a:cubicBezTo>
                  <a:pt x="5237370" y="26546"/>
                  <a:pt x="5260355" y="29413"/>
                  <a:pt x="5278582" y="41564"/>
                </a:cubicBezTo>
                <a:cubicBezTo>
                  <a:pt x="5288973" y="48491"/>
                  <a:pt x="5298343" y="57274"/>
                  <a:pt x="5309755" y="62346"/>
                </a:cubicBezTo>
                <a:cubicBezTo>
                  <a:pt x="5399208" y="102103"/>
                  <a:pt x="5345174" y="62411"/>
                  <a:pt x="5403273" y="103910"/>
                </a:cubicBezTo>
                <a:cubicBezTo>
                  <a:pt x="5431603" y="124146"/>
                  <a:pt x="5453795" y="139598"/>
                  <a:pt x="5476009" y="166255"/>
                </a:cubicBezTo>
                <a:cubicBezTo>
                  <a:pt x="5519305" y="218210"/>
                  <a:pt x="5470814" y="180110"/>
                  <a:pt x="5527964" y="218210"/>
                </a:cubicBezTo>
                <a:cubicBezTo>
                  <a:pt x="5534891" y="238992"/>
                  <a:pt x="5536595" y="262328"/>
                  <a:pt x="5548746" y="280555"/>
                </a:cubicBezTo>
                <a:cubicBezTo>
                  <a:pt x="5575602" y="320841"/>
                  <a:pt x="5565578" y="299881"/>
                  <a:pt x="5579918" y="342900"/>
                </a:cubicBezTo>
                <a:cubicBezTo>
                  <a:pt x="5583382" y="398318"/>
                  <a:pt x="5590309" y="453629"/>
                  <a:pt x="5590309" y="509155"/>
                </a:cubicBezTo>
                <a:cubicBezTo>
                  <a:pt x="5590309" y="644743"/>
                  <a:pt x="5560178" y="493583"/>
                  <a:pt x="5590309" y="644237"/>
                </a:cubicBezTo>
                <a:cubicBezTo>
                  <a:pt x="5592457" y="654977"/>
                  <a:pt x="5593858" y="666857"/>
                  <a:pt x="5600700" y="675410"/>
                </a:cubicBezTo>
                <a:cubicBezTo>
                  <a:pt x="5608501" y="685162"/>
                  <a:pt x="5621482" y="689264"/>
                  <a:pt x="5631873" y="696191"/>
                </a:cubicBezTo>
                <a:cubicBezTo>
                  <a:pt x="5669973" y="692727"/>
                  <a:pt x="5708765" y="693816"/>
                  <a:pt x="5746173" y="685800"/>
                </a:cubicBezTo>
                <a:cubicBezTo>
                  <a:pt x="5758384" y="683183"/>
                  <a:pt x="5766176" y="670604"/>
                  <a:pt x="5777346" y="665019"/>
                </a:cubicBezTo>
                <a:cubicBezTo>
                  <a:pt x="5787142" y="660121"/>
                  <a:pt x="5798944" y="659947"/>
                  <a:pt x="5808518" y="654628"/>
                </a:cubicBezTo>
                <a:cubicBezTo>
                  <a:pt x="5830352" y="642498"/>
                  <a:pt x="5847169" y="620962"/>
                  <a:pt x="5870864" y="613064"/>
                </a:cubicBezTo>
                <a:lnTo>
                  <a:pt x="5964382" y="581891"/>
                </a:lnTo>
                <a:cubicBezTo>
                  <a:pt x="5964386" y="581890"/>
                  <a:pt x="6026722" y="561111"/>
                  <a:pt x="6026727" y="561110"/>
                </a:cubicBezTo>
                <a:lnTo>
                  <a:pt x="6099464" y="550719"/>
                </a:lnTo>
                <a:cubicBezTo>
                  <a:pt x="6213764" y="554183"/>
                  <a:pt x="6328178" y="554938"/>
                  <a:pt x="6442364" y="561110"/>
                </a:cubicBezTo>
                <a:cubicBezTo>
                  <a:pt x="6456624" y="561881"/>
                  <a:pt x="6469812" y="569329"/>
                  <a:pt x="6483927" y="571500"/>
                </a:cubicBezTo>
                <a:cubicBezTo>
                  <a:pt x="6514927" y="576269"/>
                  <a:pt x="6546273" y="578427"/>
                  <a:pt x="6577446" y="581891"/>
                </a:cubicBezTo>
                <a:cubicBezTo>
                  <a:pt x="6655160" y="633701"/>
                  <a:pt x="6613353" y="629525"/>
                  <a:pt x="6670964" y="613064"/>
                </a:cubicBezTo>
                <a:cubicBezTo>
                  <a:pt x="6684695" y="609141"/>
                  <a:pt x="6698673" y="606137"/>
                  <a:pt x="6712527" y="602673"/>
                </a:cubicBezTo>
                <a:cubicBezTo>
                  <a:pt x="6722918" y="606137"/>
                  <a:pt x="6733008" y="610688"/>
                  <a:pt x="6743700" y="613064"/>
                </a:cubicBezTo>
                <a:cubicBezTo>
                  <a:pt x="6764267" y="617634"/>
                  <a:pt x="6786059" y="616792"/>
                  <a:pt x="6806046" y="623455"/>
                </a:cubicBezTo>
                <a:cubicBezTo>
                  <a:pt x="6817893" y="627404"/>
                  <a:pt x="6826827" y="637310"/>
                  <a:pt x="6837218" y="644237"/>
                </a:cubicBezTo>
                <a:cubicBezTo>
                  <a:pt x="6896777" y="733576"/>
                  <a:pt x="6825370" y="620542"/>
                  <a:pt x="6868391" y="706582"/>
                </a:cubicBezTo>
                <a:cubicBezTo>
                  <a:pt x="6908676" y="787151"/>
                  <a:pt x="6873447" y="690577"/>
                  <a:pt x="6899564" y="768928"/>
                </a:cubicBezTo>
                <a:cubicBezTo>
                  <a:pt x="6896100" y="782782"/>
                  <a:pt x="6896258" y="798092"/>
                  <a:pt x="6889173" y="810491"/>
                </a:cubicBezTo>
                <a:cubicBezTo>
                  <a:pt x="6871998" y="840547"/>
                  <a:pt x="6827984" y="861772"/>
                  <a:pt x="6795655" y="862446"/>
                </a:cubicBezTo>
                <a:lnTo>
                  <a:pt x="6296891" y="872837"/>
                </a:lnTo>
                <a:cubicBezTo>
                  <a:pt x="6255836" y="878702"/>
                  <a:pt x="6212717" y="883490"/>
                  <a:pt x="6172200" y="893619"/>
                </a:cubicBezTo>
                <a:cubicBezTo>
                  <a:pt x="6122782" y="905974"/>
                  <a:pt x="6157778" y="904681"/>
                  <a:pt x="6099464" y="914400"/>
                </a:cubicBezTo>
                <a:cubicBezTo>
                  <a:pt x="6071919" y="918991"/>
                  <a:pt x="6044045" y="921327"/>
                  <a:pt x="6016336" y="924791"/>
                </a:cubicBezTo>
                <a:cubicBezTo>
                  <a:pt x="6003020" y="928120"/>
                  <a:pt x="5958506" y="938120"/>
                  <a:pt x="5943600" y="945573"/>
                </a:cubicBezTo>
                <a:cubicBezTo>
                  <a:pt x="5932430" y="951158"/>
                  <a:pt x="5923839" y="961283"/>
                  <a:pt x="5912427" y="966355"/>
                </a:cubicBezTo>
                <a:cubicBezTo>
                  <a:pt x="5861557" y="988964"/>
                  <a:pt x="5855020" y="983577"/>
                  <a:pt x="5808518" y="997528"/>
                </a:cubicBezTo>
                <a:cubicBezTo>
                  <a:pt x="5703055" y="1029167"/>
                  <a:pt x="5788908" y="1009764"/>
                  <a:pt x="5694218" y="1028700"/>
                </a:cubicBezTo>
                <a:cubicBezTo>
                  <a:pt x="5671217" y="1044035"/>
                  <a:pt x="5647874" y="1056654"/>
                  <a:pt x="5631873" y="1080655"/>
                </a:cubicBezTo>
                <a:cubicBezTo>
                  <a:pt x="5625797" y="1089769"/>
                  <a:pt x="5624946" y="1101437"/>
                  <a:pt x="5621482" y="1111828"/>
                </a:cubicBezTo>
                <a:cubicBezTo>
                  <a:pt x="5628409" y="1122219"/>
                  <a:pt x="5631094" y="1137415"/>
                  <a:pt x="5642264" y="1143000"/>
                </a:cubicBezTo>
                <a:cubicBezTo>
                  <a:pt x="5661108" y="1152422"/>
                  <a:pt x="5683950" y="1149259"/>
                  <a:pt x="5704609" y="1153391"/>
                </a:cubicBezTo>
                <a:cubicBezTo>
                  <a:pt x="5718613" y="1156192"/>
                  <a:pt x="5731924" y="1162832"/>
                  <a:pt x="5746173" y="1163782"/>
                </a:cubicBezTo>
                <a:cubicBezTo>
                  <a:pt x="5836094" y="1169777"/>
                  <a:pt x="5926282" y="1170709"/>
                  <a:pt x="6016336" y="1174173"/>
                </a:cubicBezTo>
                <a:cubicBezTo>
                  <a:pt x="6191651" y="1209236"/>
                  <a:pt x="6084963" y="1193275"/>
                  <a:pt x="6338455" y="1205346"/>
                </a:cubicBezTo>
                <a:cubicBezTo>
                  <a:pt x="6348846" y="1212273"/>
                  <a:pt x="6358457" y="1220543"/>
                  <a:pt x="6369627" y="1226128"/>
                </a:cubicBezTo>
                <a:cubicBezTo>
                  <a:pt x="6379424" y="1231026"/>
                  <a:pt x="6393055" y="1228774"/>
                  <a:pt x="6400800" y="1236519"/>
                </a:cubicBezTo>
                <a:cubicBezTo>
                  <a:pt x="6436530" y="1272249"/>
                  <a:pt x="6439688" y="1290837"/>
                  <a:pt x="6452755" y="1330037"/>
                </a:cubicBezTo>
                <a:cubicBezTo>
                  <a:pt x="6449291" y="1368137"/>
                  <a:pt x="6453615" y="1407772"/>
                  <a:pt x="6442364" y="1444337"/>
                </a:cubicBezTo>
                <a:cubicBezTo>
                  <a:pt x="6434599" y="1469574"/>
                  <a:pt x="6354446" y="1475267"/>
                  <a:pt x="6348846" y="1475510"/>
                </a:cubicBezTo>
                <a:cubicBezTo>
                  <a:pt x="6210388" y="1481530"/>
                  <a:pt x="6071755" y="1482437"/>
                  <a:pt x="5933209" y="1485900"/>
                </a:cubicBezTo>
                <a:cubicBezTo>
                  <a:pt x="5895109" y="1482437"/>
                  <a:pt x="5856423" y="1483013"/>
                  <a:pt x="5818909" y="1475510"/>
                </a:cubicBezTo>
                <a:cubicBezTo>
                  <a:pt x="5803720" y="1472472"/>
                  <a:pt x="5792041" y="1459626"/>
                  <a:pt x="5777346" y="1454728"/>
                </a:cubicBezTo>
                <a:cubicBezTo>
                  <a:pt x="5750250" y="1445696"/>
                  <a:pt x="5694218" y="1433946"/>
                  <a:pt x="5694218" y="1433946"/>
                </a:cubicBezTo>
                <a:cubicBezTo>
                  <a:pt x="5658045" y="1437965"/>
                  <a:pt x="5575198" y="1440558"/>
                  <a:pt x="5538355" y="1465119"/>
                </a:cubicBezTo>
                <a:cubicBezTo>
                  <a:pt x="5527964" y="1472046"/>
                  <a:pt x="5518352" y="1480315"/>
                  <a:pt x="5507182" y="1485900"/>
                </a:cubicBezTo>
                <a:cubicBezTo>
                  <a:pt x="5390639" y="1544170"/>
                  <a:pt x="5585754" y="1430610"/>
                  <a:pt x="5434446" y="1517073"/>
                </a:cubicBezTo>
                <a:cubicBezTo>
                  <a:pt x="5394867" y="1539690"/>
                  <a:pt x="5406624" y="1546666"/>
                  <a:pt x="5351318" y="1548246"/>
                </a:cubicBezTo>
                <a:cubicBezTo>
                  <a:pt x="5126247" y="1554677"/>
                  <a:pt x="4901045" y="1555173"/>
                  <a:pt x="4675909" y="1558637"/>
                </a:cubicBezTo>
                <a:cubicBezTo>
                  <a:pt x="4668982" y="1579419"/>
                  <a:pt x="4667278" y="1602755"/>
                  <a:pt x="4655127" y="1620982"/>
                </a:cubicBezTo>
                <a:cubicBezTo>
                  <a:pt x="4638678" y="1645656"/>
                  <a:pt x="4622509" y="1671160"/>
                  <a:pt x="4603173" y="1693719"/>
                </a:cubicBezTo>
                <a:cubicBezTo>
                  <a:pt x="4593610" y="1704876"/>
                  <a:pt x="4582391" y="1714500"/>
                  <a:pt x="4572000" y="1724891"/>
                </a:cubicBezTo>
                <a:cubicBezTo>
                  <a:pt x="4568536" y="1738746"/>
                  <a:pt x="4563781" y="1752340"/>
                  <a:pt x="4561609" y="1766455"/>
                </a:cubicBezTo>
                <a:cubicBezTo>
                  <a:pt x="4556840" y="1797455"/>
                  <a:pt x="4557369" y="1829218"/>
                  <a:pt x="4551218" y="1859973"/>
                </a:cubicBezTo>
                <a:cubicBezTo>
                  <a:pt x="4546922" y="1881454"/>
                  <a:pt x="4530436" y="1922319"/>
                  <a:pt x="4530436" y="1922319"/>
                </a:cubicBezTo>
                <a:cubicBezTo>
                  <a:pt x="4551562" y="2027948"/>
                  <a:pt x="4529916" y="1930891"/>
                  <a:pt x="4551218" y="2005446"/>
                </a:cubicBezTo>
                <a:cubicBezTo>
                  <a:pt x="4559379" y="2034010"/>
                  <a:pt x="4558286" y="2057090"/>
                  <a:pt x="4582391" y="2078182"/>
                </a:cubicBezTo>
                <a:cubicBezTo>
                  <a:pt x="4626367" y="2116661"/>
                  <a:pt x="4633093" y="2115865"/>
                  <a:pt x="4675909" y="2130137"/>
                </a:cubicBezTo>
                <a:cubicBezTo>
                  <a:pt x="4768661" y="2123002"/>
                  <a:pt x="4788564" y="2143631"/>
                  <a:pt x="4842164" y="2098964"/>
                </a:cubicBezTo>
                <a:cubicBezTo>
                  <a:pt x="4853453" y="2089556"/>
                  <a:pt x="4862945" y="2078182"/>
                  <a:pt x="4873336" y="2067791"/>
                </a:cubicBezTo>
                <a:cubicBezTo>
                  <a:pt x="4878969" y="2039628"/>
                  <a:pt x="4879027" y="2005050"/>
                  <a:pt x="4904509" y="1984664"/>
                </a:cubicBezTo>
                <a:cubicBezTo>
                  <a:pt x="4913062" y="1977822"/>
                  <a:pt x="4925885" y="1979171"/>
                  <a:pt x="4935682" y="1974273"/>
                </a:cubicBezTo>
                <a:cubicBezTo>
                  <a:pt x="4946852" y="1968688"/>
                  <a:pt x="4955376" y="1958410"/>
                  <a:pt x="4966855" y="1953491"/>
                </a:cubicBezTo>
                <a:cubicBezTo>
                  <a:pt x="4979981" y="1947865"/>
                  <a:pt x="4994687" y="1947023"/>
                  <a:pt x="5008418" y="1943100"/>
                </a:cubicBezTo>
                <a:cubicBezTo>
                  <a:pt x="5018950" y="1940091"/>
                  <a:pt x="5029200" y="1936173"/>
                  <a:pt x="5039591" y="1932710"/>
                </a:cubicBezTo>
                <a:cubicBezTo>
                  <a:pt x="5066487" y="1905814"/>
                  <a:pt x="5095824" y="1872401"/>
                  <a:pt x="5133109" y="1859973"/>
                </a:cubicBezTo>
                <a:lnTo>
                  <a:pt x="5195455" y="1839191"/>
                </a:lnTo>
                <a:cubicBezTo>
                  <a:pt x="5285867" y="1809053"/>
                  <a:pt x="5215678" y="1829408"/>
                  <a:pt x="5413664" y="1818410"/>
                </a:cubicBezTo>
                <a:cubicBezTo>
                  <a:pt x="5451764" y="1821873"/>
                  <a:pt x="5502015" y="1800689"/>
                  <a:pt x="5527964" y="1828800"/>
                </a:cubicBezTo>
                <a:cubicBezTo>
                  <a:pt x="5556254" y="1859447"/>
                  <a:pt x="5533482" y="1912069"/>
                  <a:pt x="5538355" y="1953491"/>
                </a:cubicBezTo>
                <a:cubicBezTo>
                  <a:pt x="5546342" y="2021382"/>
                  <a:pt x="5551471" y="1995567"/>
                  <a:pt x="5569527" y="2067791"/>
                </a:cubicBezTo>
                <a:cubicBezTo>
                  <a:pt x="5585231" y="2130608"/>
                  <a:pt x="5575401" y="2095805"/>
                  <a:pt x="5600700" y="2171700"/>
                </a:cubicBezTo>
                <a:lnTo>
                  <a:pt x="5611091" y="2202873"/>
                </a:lnTo>
                <a:cubicBezTo>
                  <a:pt x="5607627" y="2227119"/>
                  <a:pt x="5609796" y="2252870"/>
                  <a:pt x="5600700" y="2275610"/>
                </a:cubicBezTo>
                <a:cubicBezTo>
                  <a:pt x="5595242" y="2289254"/>
                  <a:pt x="5578934" y="2295493"/>
                  <a:pt x="5569527" y="2306782"/>
                </a:cubicBezTo>
                <a:cubicBezTo>
                  <a:pt x="5544607" y="2336686"/>
                  <a:pt x="5528952" y="2389662"/>
                  <a:pt x="5486400" y="2400300"/>
                </a:cubicBezTo>
                <a:cubicBezTo>
                  <a:pt x="5472545" y="2403764"/>
                  <a:pt x="5458515" y="2406587"/>
                  <a:pt x="5444836" y="2410691"/>
                </a:cubicBezTo>
                <a:cubicBezTo>
                  <a:pt x="5423854" y="2416986"/>
                  <a:pt x="5382491" y="2431473"/>
                  <a:pt x="5382491" y="2431473"/>
                </a:cubicBezTo>
                <a:cubicBezTo>
                  <a:pt x="5371663" y="2463958"/>
                  <a:pt x="5361162" y="2504573"/>
                  <a:pt x="5330536" y="2524991"/>
                </a:cubicBezTo>
                <a:lnTo>
                  <a:pt x="5299364" y="2545773"/>
                </a:lnTo>
                <a:cubicBezTo>
                  <a:pt x="5275118" y="2542309"/>
                  <a:pt x="5250786" y="2539408"/>
                  <a:pt x="5226627" y="2535382"/>
                </a:cubicBezTo>
                <a:cubicBezTo>
                  <a:pt x="5209206" y="2532479"/>
                  <a:pt x="5192334" y="2524991"/>
                  <a:pt x="5174673" y="2524991"/>
                </a:cubicBezTo>
                <a:cubicBezTo>
                  <a:pt x="5108773" y="2524991"/>
                  <a:pt x="5043055" y="2531918"/>
                  <a:pt x="4977246" y="2535382"/>
                </a:cubicBezTo>
                <a:cubicBezTo>
                  <a:pt x="4863563" y="2573276"/>
                  <a:pt x="5035754" y="2512841"/>
                  <a:pt x="4914900" y="2566555"/>
                </a:cubicBezTo>
                <a:cubicBezTo>
                  <a:pt x="4894882" y="2575452"/>
                  <a:pt x="4870782" y="2575186"/>
                  <a:pt x="4852555" y="2587337"/>
                </a:cubicBezTo>
                <a:cubicBezTo>
                  <a:pt x="4842164" y="2594264"/>
                  <a:pt x="4833593" y="2605502"/>
                  <a:pt x="4821382" y="2608119"/>
                </a:cubicBezTo>
                <a:cubicBezTo>
                  <a:pt x="4783974" y="2616135"/>
                  <a:pt x="4745105" y="2614285"/>
                  <a:pt x="4707082" y="2618510"/>
                </a:cubicBezTo>
                <a:cubicBezTo>
                  <a:pt x="4656384" y="2624143"/>
                  <a:pt x="4602000" y="2635789"/>
                  <a:pt x="4551218" y="2639291"/>
                </a:cubicBezTo>
                <a:cubicBezTo>
                  <a:pt x="4478572" y="2644301"/>
                  <a:pt x="4405745" y="2646218"/>
                  <a:pt x="4333009" y="2649682"/>
                </a:cubicBezTo>
                <a:cubicBezTo>
                  <a:pt x="4207302" y="2662253"/>
                  <a:pt x="4262123" y="2649065"/>
                  <a:pt x="4166755" y="2680855"/>
                </a:cubicBezTo>
                <a:lnTo>
                  <a:pt x="4135582" y="2691246"/>
                </a:lnTo>
                <a:cubicBezTo>
                  <a:pt x="4125191" y="2694710"/>
                  <a:pt x="4113523" y="2695561"/>
                  <a:pt x="4104409" y="2701637"/>
                </a:cubicBezTo>
                <a:cubicBezTo>
                  <a:pt x="4083627" y="2715491"/>
                  <a:pt x="4067032" y="2742560"/>
                  <a:pt x="4042064" y="2743200"/>
                </a:cubicBezTo>
                <a:lnTo>
                  <a:pt x="3636818" y="2753591"/>
                </a:lnTo>
                <a:cubicBezTo>
                  <a:pt x="3626427" y="2760518"/>
                  <a:pt x="3617382" y="2770105"/>
                  <a:pt x="3605646" y="2774373"/>
                </a:cubicBezTo>
                <a:cubicBezTo>
                  <a:pt x="3578804" y="2784134"/>
                  <a:pt x="3549614" y="2786123"/>
                  <a:pt x="3522518" y="2795155"/>
                </a:cubicBezTo>
                <a:cubicBezTo>
                  <a:pt x="3477798" y="2810062"/>
                  <a:pt x="3501972" y="2802890"/>
                  <a:pt x="3449782" y="2815937"/>
                </a:cubicBezTo>
                <a:cubicBezTo>
                  <a:pt x="3380869" y="2813849"/>
                  <a:pt x="3146628" y="2817496"/>
                  <a:pt x="3023755" y="2795155"/>
                </a:cubicBezTo>
                <a:cubicBezTo>
                  <a:pt x="3012979" y="2793196"/>
                  <a:pt x="3003208" y="2787421"/>
                  <a:pt x="2992582" y="2784764"/>
                </a:cubicBezTo>
                <a:lnTo>
                  <a:pt x="2909455" y="2763982"/>
                </a:lnTo>
                <a:lnTo>
                  <a:pt x="2171700" y="2774373"/>
                </a:lnTo>
                <a:cubicBezTo>
                  <a:pt x="2133454" y="2775306"/>
                  <a:pt x="2095634" y="2783446"/>
                  <a:pt x="2057400" y="2784764"/>
                </a:cubicBezTo>
                <a:cubicBezTo>
                  <a:pt x="1894669" y="2790375"/>
                  <a:pt x="1731818" y="2791691"/>
                  <a:pt x="1569027" y="2795155"/>
                </a:cubicBezTo>
                <a:cubicBezTo>
                  <a:pt x="1551709" y="2798619"/>
                  <a:pt x="1534112" y="2800899"/>
                  <a:pt x="1517073" y="2805546"/>
                </a:cubicBezTo>
                <a:cubicBezTo>
                  <a:pt x="1495939" y="2811310"/>
                  <a:pt x="1475509" y="2819401"/>
                  <a:pt x="1454727" y="2826328"/>
                </a:cubicBezTo>
                <a:cubicBezTo>
                  <a:pt x="1444336" y="2829792"/>
                  <a:pt x="1434181" y="2834063"/>
                  <a:pt x="1423555" y="2836719"/>
                </a:cubicBezTo>
                <a:lnTo>
                  <a:pt x="1381991" y="2847110"/>
                </a:lnTo>
                <a:cubicBezTo>
                  <a:pt x="1299641" y="2843367"/>
                  <a:pt x="1174090" y="2845015"/>
                  <a:pt x="1080655" y="2826328"/>
                </a:cubicBezTo>
                <a:cubicBezTo>
                  <a:pt x="1052648" y="2820726"/>
                  <a:pt x="1025701" y="2810242"/>
                  <a:pt x="997527" y="2805546"/>
                </a:cubicBezTo>
                <a:lnTo>
                  <a:pt x="872836" y="2784764"/>
                </a:lnTo>
                <a:cubicBezTo>
                  <a:pt x="769705" y="2750386"/>
                  <a:pt x="927251" y="2808066"/>
                  <a:pt x="810491" y="2743200"/>
                </a:cubicBezTo>
                <a:cubicBezTo>
                  <a:pt x="791342" y="2732562"/>
                  <a:pt x="766373" y="2734570"/>
                  <a:pt x="748146" y="2722419"/>
                </a:cubicBezTo>
                <a:cubicBezTo>
                  <a:pt x="737755" y="2715492"/>
                  <a:pt x="728710" y="2705905"/>
                  <a:pt x="716973" y="2701637"/>
                </a:cubicBezTo>
                <a:cubicBezTo>
                  <a:pt x="665100" y="2682774"/>
                  <a:pt x="614945" y="2678155"/>
                  <a:pt x="561109" y="2670464"/>
                </a:cubicBezTo>
                <a:cubicBezTo>
                  <a:pt x="482009" y="2644097"/>
                  <a:pt x="520244" y="2653978"/>
                  <a:pt x="446809" y="2639291"/>
                </a:cubicBezTo>
                <a:cubicBezTo>
                  <a:pt x="432955" y="2632364"/>
                  <a:pt x="418695" y="2626195"/>
                  <a:pt x="405246" y="2618510"/>
                </a:cubicBezTo>
                <a:cubicBezTo>
                  <a:pt x="394403" y="2612314"/>
                  <a:pt x="385243" y="2603313"/>
                  <a:pt x="374073" y="2597728"/>
                </a:cubicBezTo>
                <a:cubicBezTo>
                  <a:pt x="364276" y="2592830"/>
                  <a:pt x="353291" y="2590801"/>
                  <a:pt x="342900" y="2587337"/>
                </a:cubicBezTo>
                <a:cubicBezTo>
                  <a:pt x="335973" y="2576946"/>
                  <a:pt x="333288" y="2561749"/>
                  <a:pt x="322118" y="2556164"/>
                </a:cubicBezTo>
                <a:cubicBezTo>
                  <a:pt x="277767" y="2533988"/>
                  <a:pt x="163704" y="2553779"/>
                  <a:pt x="135082" y="2556164"/>
                </a:cubicBezTo>
                <a:cubicBezTo>
                  <a:pt x="110408" y="2572614"/>
                  <a:pt x="84906" y="2588782"/>
                  <a:pt x="62346" y="2608119"/>
                </a:cubicBezTo>
                <a:cubicBezTo>
                  <a:pt x="51189" y="2617682"/>
                  <a:pt x="41564" y="2628900"/>
                  <a:pt x="31173" y="2639291"/>
                </a:cubicBezTo>
                <a:cubicBezTo>
                  <a:pt x="6162" y="2714325"/>
                  <a:pt x="33353" y="2625123"/>
                  <a:pt x="10391" y="2774373"/>
                </a:cubicBezTo>
                <a:cubicBezTo>
                  <a:pt x="8725" y="2785199"/>
                  <a:pt x="3464" y="2795155"/>
                  <a:pt x="0" y="2805546"/>
                </a:cubicBezTo>
                <a:cubicBezTo>
                  <a:pt x="2655" y="2834746"/>
                  <a:pt x="792" y="2911039"/>
                  <a:pt x="20782" y="2951019"/>
                </a:cubicBezTo>
                <a:cubicBezTo>
                  <a:pt x="26367" y="2962189"/>
                  <a:pt x="32734" y="2973361"/>
                  <a:pt x="41564" y="2982191"/>
                </a:cubicBezTo>
                <a:cubicBezTo>
                  <a:pt x="50394" y="2991021"/>
                  <a:pt x="62345" y="2996046"/>
                  <a:pt x="72736" y="3002973"/>
                </a:cubicBezTo>
                <a:cubicBezTo>
                  <a:pt x="79663" y="3013364"/>
                  <a:pt x="83766" y="3026345"/>
                  <a:pt x="93518" y="3034146"/>
                </a:cubicBezTo>
                <a:cubicBezTo>
                  <a:pt x="102071" y="3040988"/>
                  <a:pt x="116946" y="3036792"/>
                  <a:pt x="124691" y="3044537"/>
                </a:cubicBezTo>
                <a:cubicBezTo>
                  <a:pt x="132436" y="3052282"/>
                  <a:pt x="126529" y="3068868"/>
                  <a:pt x="135082" y="3075710"/>
                </a:cubicBezTo>
                <a:cubicBezTo>
                  <a:pt x="146234" y="3084631"/>
                  <a:pt x="162914" y="3082177"/>
                  <a:pt x="176646" y="3086100"/>
                </a:cubicBezTo>
                <a:cubicBezTo>
                  <a:pt x="187177" y="3089109"/>
                  <a:pt x="197287" y="3093482"/>
                  <a:pt x="207818" y="3096491"/>
                </a:cubicBezTo>
                <a:cubicBezTo>
                  <a:pt x="230934" y="3103096"/>
                  <a:pt x="258133" y="3107307"/>
                  <a:pt x="280555" y="3117273"/>
                </a:cubicBezTo>
                <a:cubicBezTo>
                  <a:pt x="301787" y="3126710"/>
                  <a:pt x="321668" y="3139009"/>
                  <a:pt x="342900" y="3148446"/>
                </a:cubicBezTo>
                <a:cubicBezTo>
                  <a:pt x="352909" y="3152895"/>
                  <a:pt x="364276" y="3153939"/>
                  <a:pt x="374073" y="3158837"/>
                </a:cubicBezTo>
                <a:cubicBezTo>
                  <a:pt x="392137" y="3167869"/>
                  <a:pt x="407384" y="3182242"/>
                  <a:pt x="426027" y="3190010"/>
                </a:cubicBezTo>
                <a:cubicBezTo>
                  <a:pt x="449303" y="3199708"/>
                  <a:pt x="474842" y="3202817"/>
                  <a:pt x="498764" y="3210791"/>
                </a:cubicBezTo>
                <a:cubicBezTo>
                  <a:pt x="516459" y="3216689"/>
                  <a:pt x="533153" y="3225300"/>
                  <a:pt x="550718" y="3231573"/>
                </a:cubicBezTo>
                <a:cubicBezTo>
                  <a:pt x="706580" y="3287239"/>
                  <a:pt x="591151" y="3246094"/>
                  <a:pt x="685800" y="3273137"/>
                </a:cubicBezTo>
                <a:cubicBezTo>
                  <a:pt x="696332" y="3276146"/>
                  <a:pt x="706347" y="3280871"/>
                  <a:pt x="716973" y="3283528"/>
                </a:cubicBezTo>
                <a:cubicBezTo>
                  <a:pt x="734107" y="3287811"/>
                  <a:pt x="751609" y="3290455"/>
                  <a:pt x="768927" y="3293919"/>
                </a:cubicBezTo>
                <a:cubicBezTo>
                  <a:pt x="789709" y="3307773"/>
                  <a:pt x="808933" y="3324312"/>
                  <a:pt x="831273" y="3335482"/>
                </a:cubicBezTo>
                <a:cubicBezTo>
                  <a:pt x="844046" y="3341868"/>
                  <a:pt x="859105" y="3341950"/>
                  <a:pt x="872836" y="3345873"/>
                </a:cubicBezTo>
                <a:cubicBezTo>
                  <a:pt x="883368" y="3348882"/>
                  <a:pt x="893383" y="3353607"/>
                  <a:pt x="904009" y="3356264"/>
                </a:cubicBezTo>
                <a:cubicBezTo>
                  <a:pt x="921143" y="3360547"/>
                  <a:pt x="938723" y="3362824"/>
                  <a:pt x="955964" y="3366655"/>
                </a:cubicBezTo>
                <a:cubicBezTo>
                  <a:pt x="969905" y="3369753"/>
                  <a:pt x="983673" y="3373582"/>
                  <a:pt x="997527" y="3377046"/>
                </a:cubicBezTo>
                <a:cubicBezTo>
                  <a:pt x="1014023" y="3376716"/>
                  <a:pt x="1475622" y="3378417"/>
                  <a:pt x="1641764" y="3356264"/>
                </a:cubicBezTo>
                <a:cubicBezTo>
                  <a:pt x="1652621" y="3354816"/>
                  <a:pt x="1662310" y="3348529"/>
                  <a:pt x="1672936" y="3345873"/>
                </a:cubicBezTo>
                <a:cubicBezTo>
                  <a:pt x="1690070" y="3341589"/>
                  <a:pt x="1707852" y="3340129"/>
                  <a:pt x="1724891" y="3335482"/>
                </a:cubicBezTo>
                <a:cubicBezTo>
                  <a:pt x="1746025" y="3329718"/>
                  <a:pt x="1766454" y="3321627"/>
                  <a:pt x="1787236" y="3314700"/>
                </a:cubicBezTo>
                <a:cubicBezTo>
                  <a:pt x="1797627" y="3311236"/>
                  <a:pt x="1807783" y="3306967"/>
                  <a:pt x="1818409" y="3304310"/>
                </a:cubicBezTo>
                <a:lnTo>
                  <a:pt x="1901536" y="3283528"/>
                </a:lnTo>
                <a:cubicBezTo>
                  <a:pt x="1963882" y="3286992"/>
                  <a:pt x="2026412" y="3287999"/>
                  <a:pt x="2088573" y="3293919"/>
                </a:cubicBezTo>
                <a:cubicBezTo>
                  <a:pt x="2099477" y="3294957"/>
                  <a:pt x="2108793" y="3304310"/>
                  <a:pt x="2119746" y="3304310"/>
                </a:cubicBezTo>
                <a:cubicBezTo>
                  <a:pt x="2251410" y="3304310"/>
                  <a:pt x="2382982" y="3297383"/>
                  <a:pt x="2514600" y="3293919"/>
                </a:cubicBezTo>
                <a:cubicBezTo>
                  <a:pt x="2524991" y="3290455"/>
                  <a:pt x="2535147" y="3286185"/>
                  <a:pt x="2545773" y="3283528"/>
                </a:cubicBezTo>
                <a:cubicBezTo>
                  <a:pt x="2605093" y="3268698"/>
                  <a:pt x="2585960" y="3278745"/>
                  <a:pt x="2639291" y="3262746"/>
                </a:cubicBezTo>
                <a:cubicBezTo>
                  <a:pt x="2742208" y="3231871"/>
                  <a:pt x="2660231" y="3248865"/>
                  <a:pt x="2763982" y="3231573"/>
                </a:cubicBezTo>
                <a:cubicBezTo>
                  <a:pt x="2798618" y="3235037"/>
                  <a:pt x="2833432" y="3237041"/>
                  <a:pt x="2867891" y="3241964"/>
                </a:cubicBezTo>
                <a:cubicBezTo>
                  <a:pt x="2881075" y="3243847"/>
                  <a:pt x="2925822" y="3256401"/>
                  <a:pt x="2940627" y="3262746"/>
                </a:cubicBezTo>
                <a:cubicBezTo>
                  <a:pt x="2954865" y="3268848"/>
                  <a:pt x="2967496" y="3278630"/>
                  <a:pt x="2982191" y="3283528"/>
                </a:cubicBezTo>
                <a:cubicBezTo>
                  <a:pt x="3009287" y="3292560"/>
                  <a:pt x="3037609" y="3297383"/>
                  <a:pt x="3065318" y="3304310"/>
                </a:cubicBezTo>
                <a:cubicBezTo>
                  <a:pt x="3131127" y="3300846"/>
                  <a:pt x="3197116" y="3299885"/>
                  <a:pt x="3262746" y="3293919"/>
                </a:cubicBezTo>
                <a:cubicBezTo>
                  <a:pt x="3273654" y="3292927"/>
                  <a:pt x="3283226" y="3285904"/>
                  <a:pt x="3293918" y="3283528"/>
                </a:cubicBezTo>
                <a:cubicBezTo>
                  <a:pt x="3314485" y="3278958"/>
                  <a:pt x="3335282" y="3275044"/>
                  <a:pt x="3356264" y="3273137"/>
                </a:cubicBezTo>
                <a:cubicBezTo>
                  <a:pt x="3411562" y="3268110"/>
                  <a:pt x="3467100" y="3266210"/>
                  <a:pt x="3522518" y="3262746"/>
                </a:cubicBezTo>
                <a:cubicBezTo>
                  <a:pt x="3532909" y="3259282"/>
                  <a:pt x="3542887" y="3254156"/>
                  <a:pt x="3553691" y="3252355"/>
                </a:cubicBezTo>
                <a:cubicBezTo>
                  <a:pt x="3584629" y="3247199"/>
                  <a:pt x="3615858" y="3242900"/>
                  <a:pt x="3647209" y="3241964"/>
                </a:cubicBezTo>
                <a:cubicBezTo>
                  <a:pt x="3848040" y="3235969"/>
                  <a:pt x="4048991" y="3235037"/>
                  <a:pt x="4249882" y="3231573"/>
                </a:cubicBezTo>
                <a:cubicBezTo>
                  <a:pt x="4324625" y="3206659"/>
                  <a:pt x="4231286" y="3236886"/>
                  <a:pt x="4322618" y="3210791"/>
                </a:cubicBezTo>
                <a:cubicBezTo>
                  <a:pt x="4333150" y="3207782"/>
                  <a:pt x="4342934" y="3201848"/>
                  <a:pt x="4353791" y="3200400"/>
                </a:cubicBezTo>
                <a:cubicBezTo>
                  <a:pt x="4395133" y="3194888"/>
                  <a:pt x="4436918" y="3193473"/>
                  <a:pt x="4478482" y="3190010"/>
                </a:cubicBezTo>
                <a:cubicBezTo>
                  <a:pt x="4495800" y="3186546"/>
                  <a:pt x="4513302" y="3183902"/>
                  <a:pt x="4530436" y="3179619"/>
                </a:cubicBezTo>
                <a:cubicBezTo>
                  <a:pt x="4541062" y="3176962"/>
                  <a:pt x="4550869" y="3171376"/>
                  <a:pt x="4561609" y="3169228"/>
                </a:cubicBezTo>
                <a:cubicBezTo>
                  <a:pt x="4602928" y="3160964"/>
                  <a:pt x="4646325" y="3161771"/>
                  <a:pt x="4686300" y="3148446"/>
                </a:cubicBezTo>
                <a:cubicBezTo>
                  <a:pt x="4707082" y="3141519"/>
                  <a:pt x="4729053" y="3137461"/>
                  <a:pt x="4748646" y="3127664"/>
                </a:cubicBezTo>
                <a:cubicBezTo>
                  <a:pt x="4760882" y="3121546"/>
                  <a:pt x="4803180" y="3097947"/>
                  <a:pt x="4821382" y="3096491"/>
                </a:cubicBezTo>
                <a:cubicBezTo>
                  <a:pt x="4897418" y="3090408"/>
                  <a:pt x="4973782" y="3089564"/>
                  <a:pt x="5049982" y="3086100"/>
                </a:cubicBezTo>
                <a:cubicBezTo>
                  <a:pt x="5148250" y="3053345"/>
                  <a:pt x="5104752" y="3062244"/>
                  <a:pt x="5247409" y="3054928"/>
                </a:cubicBezTo>
                <a:cubicBezTo>
                  <a:pt x="5337412" y="3050312"/>
                  <a:pt x="5427518" y="3048001"/>
                  <a:pt x="5517573" y="3044537"/>
                </a:cubicBezTo>
                <a:cubicBezTo>
                  <a:pt x="5545282" y="3041073"/>
                  <a:pt x="5573226" y="3039141"/>
                  <a:pt x="5600700" y="3034146"/>
                </a:cubicBezTo>
                <a:cubicBezTo>
                  <a:pt x="5611476" y="3032187"/>
                  <a:pt x="5621341" y="3026764"/>
                  <a:pt x="5631873" y="3023755"/>
                </a:cubicBezTo>
                <a:cubicBezTo>
                  <a:pt x="5645604" y="3019832"/>
                  <a:pt x="5659705" y="3017287"/>
                  <a:pt x="5673436" y="3013364"/>
                </a:cubicBezTo>
                <a:cubicBezTo>
                  <a:pt x="5683968" y="3010355"/>
                  <a:pt x="5693805" y="3004774"/>
                  <a:pt x="5704609" y="3002973"/>
                </a:cubicBezTo>
                <a:cubicBezTo>
                  <a:pt x="5763708" y="2993123"/>
                  <a:pt x="5895083" y="2985657"/>
                  <a:pt x="5943600" y="2982191"/>
                </a:cubicBezTo>
                <a:lnTo>
                  <a:pt x="6016336" y="2971800"/>
                </a:lnTo>
                <a:cubicBezTo>
                  <a:pt x="6047459" y="2967910"/>
                  <a:pt x="6082239" y="2976280"/>
                  <a:pt x="6109855" y="2961410"/>
                </a:cubicBezTo>
                <a:cubicBezTo>
                  <a:pt x="6131846" y="2949569"/>
                  <a:pt x="6137564" y="2919846"/>
                  <a:pt x="6151418" y="2899064"/>
                </a:cubicBezTo>
                <a:cubicBezTo>
                  <a:pt x="6157494" y="2889950"/>
                  <a:pt x="6172200" y="2892137"/>
                  <a:pt x="6182591" y="2888673"/>
                </a:cubicBezTo>
                <a:cubicBezTo>
                  <a:pt x="6220691" y="2892137"/>
                  <a:pt x="6259018" y="2893654"/>
                  <a:pt x="6296891" y="2899064"/>
                </a:cubicBezTo>
                <a:cubicBezTo>
                  <a:pt x="6307734" y="2900613"/>
                  <a:pt x="6317149" y="2908545"/>
                  <a:pt x="6328064" y="2909455"/>
                </a:cubicBezTo>
                <a:cubicBezTo>
                  <a:pt x="6400631" y="2915502"/>
                  <a:pt x="6473537" y="2916382"/>
                  <a:pt x="6546273" y="2919846"/>
                </a:cubicBezTo>
                <a:cubicBezTo>
                  <a:pt x="6577446" y="2923310"/>
                  <a:pt x="6608742" y="2925801"/>
                  <a:pt x="6639791" y="2930237"/>
                </a:cubicBezTo>
                <a:cubicBezTo>
                  <a:pt x="6657275" y="2932735"/>
                  <a:pt x="6674085" y="2940628"/>
                  <a:pt x="6691746" y="2940628"/>
                </a:cubicBezTo>
                <a:cubicBezTo>
                  <a:pt x="6730003" y="2940628"/>
                  <a:pt x="6767946" y="2933701"/>
                  <a:pt x="6806046" y="2930237"/>
                </a:cubicBezTo>
                <a:cubicBezTo>
                  <a:pt x="6819900" y="2926773"/>
                  <a:pt x="6833606" y="2922647"/>
                  <a:pt x="6847609" y="2919846"/>
                </a:cubicBezTo>
                <a:cubicBezTo>
                  <a:pt x="6868269" y="2915714"/>
                  <a:pt x="6889388" y="2914025"/>
                  <a:pt x="6909955" y="2909455"/>
                </a:cubicBezTo>
                <a:cubicBezTo>
                  <a:pt x="6920647" y="2907079"/>
                  <a:pt x="6930234" y="2900211"/>
                  <a:pt x="6941127" y="2899064"/>
                </a:cubicBezTo>
                <a:cubicBezTo>
                  <a:pt x="6996348" y="2893251"/>
                  <a:pt x="7051964" y="2892137"/>
                  <a:pt x="7107382" y="2888673"/>
                </a:cubicBezTo>
                <a:cubicBezTo>
                  <a:pt x="7117773" y="2885209"/>
                  <a:pt x="7128980" y="2883601"/>
                  <a:pt x="7138555" y="2878282"/>
                </a:cubicBezTo>
                <a:cubicBezTo>
                  <a:pt x="7160388" y="2866152"/>
                  <a:pt x="7180118" y="2850573"/>
                  <a:pt x="7200900" y="2836719"/>
                </a:cubicBezTo>
                <a:cubicBezTo>
                  <a:pt x="7238381" y="2811732"/>
                  <a:pt x="7265946" y="2796298"/>
                  <a:pt x="7294418" y="2753591"/>
                </a:cubicBezTo>
                <a:lnTo>
                  <a:pt x="7335982" y="2691246"/>
                </a:lnTo>
                <a:cubicBezTo>
                  <a:pt x="7368914" y="2641849"/>
                  <a:pt x="7352817" y="2671916"/>
                  <a:pt x="7377546" y="2597728"/>
                </a:cubicBezTo>
                <a:lnTo>
                  <a:pt x="7387936" y="2566555"/>
                </a:lnTo>
                <a:cubicBezTo>
                  <a:pt x="7384473" y="2524991"/>
                  <a:pt x="7385725" y="2482762"/>
                  <a:pt x="7377546" y="2441864"/>
                </a:cubicBezTo>
                <a:cubicBezTo>
                  <a:pt x="7375097" y="2429618"/>
                  <a:pt x="7367934" y="2416276"/>
                  <a:pt x="7356764" y="2410691"/>
                </a:cubicBezTo>
                <a:cubicBezTo>
                  <a:pt x="7337920" y="2401269"/>
                  <a:pt x="7315200" y="2403764"/>
                  <a:pt x="7294418" y="2400300"/>
                </a:cubicBezTo>
                <a:cubicBezTo>
                  <a:pt x="7269065" y="2408751"/>
                  <a:pt x="7252216" y="2411330"/>
                  <a:pt x="7232073" y="2431473"/>
                </a:cubicBezTo>
                <a:cubicBezTo>
                  <a:pt x="7197419" y="2466127"/>
                  <a:pt x="7214401" y="2503173"/>
                  <a:pt x="7148946" y="2524991"/>
                </a:cubicBezTo>
                <a:cubicBezTo>
                  <a:pt x="7044174" y="2559915"/>
                  <a:pt x="7206695" y="2506627"/>
                  <a:pt x="7076209" y="2545773"/>
                </a:cubicBezTo>
                <a:cubicBezTo>
                  <a:pt x="7055227" y="2552068"/>
                  <a:pt x="7034646" y="2559628"/>
                  <a:pt x="7013864" y="2566555"/>
                </a:cubicBezTo>
                <a:lnTo>
                  <a:pt x="6982691" y="2576946"/>
                </a:lnTo>
                <a:cubicBezTo>
                  <a:pt x="6972300" y="2580410"/>
                  <a:pt x="6962361" y="2585788"/>
                  <a:pt x="6951518" y="2587337"/>
                </a:cubicBezTo>
                <a:cubicBezTo>
                  <a:pt x="6903027" y="2594264"/>
                  <a:pt x="6854078" y="2598513"/>
                  <a:pt x="6806046" y="2608119"/>
                </a:cubicBezTo>
                <a:cubicBezTo>
                  <a:pt x="6788728" y="2611583"/>
                  <a:pt x="6771130" y="2613863"/>
                  <a:pt x="6754091" y="2618510"/>
                </a:cubicBezTo>
                <a:cubicBezTo>
                  <a:pt x="6732957" y="2624274"/>
                  <a:pt x="6713518" y="2636872"/>
                  <a:pt x="6691746" y="2639291"/>
                </a:cubicBezTo>
                <a:cubicBezTo>
                  <a:pt x="6629362" y="2646223"/>
                  <a:pt x="6594185" y="2648412"/>
                  <a:pt x="6535882" y="2660073"/>
                </a:cubicBezTo>
                <a:cubicBezTo>
                  <a:pt x="6521878" y="2662874"/>
                  <a:pt x="6508173" y="2667000"/>
                  <a:pt x="6494318" y="2670464"/>
                </a:cubicBezTo>
                <a:cubicBezTo>
                  <a:pt x="6431973" y="2667000"/>
                  <a:pt x="6369199" y="2668149"/>
                  <a:pt x="6307282" y="2660073"/>
                </a:cubicBezTo>
                <a:cubicBezTo>
                  <a:pt x="6288786" y="2657660"/>
                  <a:pt x="6273022" y="2645189"/>
                  <a:pt x="6255327" y="2639291"/>
                </a:cubicBezTo>
                <a:cubicBezTo>
                  <a:pt x="6241779" y="2634775"/>
                  <a:pt x="6227495" y="2632823"/>
                  <a:pt x="6213764" y="2628900"/>
                </a:cubicBezTo>
                <a:cubicBezTo>
                  <a:pt x="6203232" y="2625891"/>
                  <a:pt x="6192982" y="2621973"/>
                  <a:pt x="6182591" y="2618510"/>
                </a:cubicBezTo>
                <a:cubicBezTo>
                  <a:pt x="6175664" y="2608119"/>
                  <a:pt x="6163862" y="2599656"/>
                  <a:pt x="6161809" y="2587337"/>
                </a:cubicBezTo>
                <a:cubicBezTo>
                  <a:pt x="6160008" y="2576533"/>
                  <a:pt x="6167302" y="2565961"/>
                  <a:pt x="6172200" y="2556164"/>
                </a:cubicBezTo>
                <a:cubicBezTo>
                  <a:pt x="6183877" y="2532809"/>
                  <a:pt x="6204456" y="2510235"/>
                  <a:pt x="6224155" y="2493819"/>
                </a:cubicBezTo>
                <a:cubicBezTo>
                  <a:pt x="6233749" y="2485824"/>
                  <a:pt x="6243849" y="2477956"/>
                  <a:pt x="6255327" y="2473037"/>
                </a:cubicBezTo>
                <a:cubicBezTo>
                  <a:pt x="6268453" y="2467411"/>
                  <a:pt x="6283036" y="2466110"/>
                  <a:pt x="6296891" y="2462646"/>
                </a:cubicBezTo>
                <a:cubicBezTo>
                  <a:pt x="6377689" y="2408780"/>
                  <a:pt x="6343633" y="2440585"/>
                  <a:pt x="6400800" y="2369128"/>
                </a:cubicBezTo>
                <a:cubicBezTo>
                  <a:pt x="6424611" y="2273884"/>
                  <a:pt x="6437425" y="2262235"/>
                  <a:pt x="6400800" y="2317173"/>
                </a:cubicBezTo>
                <a:cubicBezTo>
                  <a:pt x="6397336" y="2331028"/>
                  <a:pt x="6394332" y="2345005"/>
                  <a:pt x="6390409" y="2358737"/>
                </a:cubicBezTo>
                <a:cubicBezTo>
                  <a:pt x="6387400" y="2369269"/>
                  <a:pt x="6375120" y="2380113"/>
                  <a:pt x="6380018" y="2389910"/>
                </a:cubicBezTo>
                <a:cubicBezTo>
                  <a:pt x="6384916" y="2399707"/>
                  <a:pt x="6400279" y="2399351"/>
                  <a:pt x="6411191" y="2400300"/>
                </a:cubicBezTo>
                <a:cubicBezTo>
                  <a:pt x="6480289" y="2406308"/>
                  <a:pt x="6549736" y="2407227"/>
                  <a:pt x="6619009" y="2410691"/>
                </a:cubicBezTo>
                <a:cubicBezTo>
                  <a:pt x="6632864" y="2407227"/>
                  <a:pt x="6647447" y="2405925"/>
                  <a:pt x="6660573" y="2400300"/>
                </a:cubicBezTo>
                <a:cubicBezTo>
                  <a:pt x="6761038" y="2357245"/>
                  <a:pt x="6613981" y="2398961"/>
                  <a:pt x="6733309" y="2369128"/>
                </a:cubicBezTo>
                <a:cubicBezTo>
                  <a:pt x="6757768" y="2344669"/>
                  <a:pt x="6793685" y="2304677"/>
                  <a:pt x="6826827" y="2296391"/>
                </a:cubicBezTo>
                <a:lnTo>
                  <a:pt x="6868391" y="2286000"/>
                </a:lnTo>
                <a:cubicBezTo>
                  <a:pt x="6939850" y="2238361"/>
                  <a:pt x="6907041" y="2252335"/>
                  <a:pt x="6961909" y="2234046"/>
                </a:cubicBezTo>
                <a:cubicBezTo>
                  <a:pt x="6972300" y="2223655"/>
                  <a:pt x="6981793" y="2212281"/>
                  <a:pt x="6993082" y="2202873"/>
                </a:cubicBezTo>
                <a:cubicBezTo>
                  <a:pt x="7002676" y="2194878"/>
                  <a:pt x="7016260" y="2191685"/>
                  <a:pt x="7024255" y="2182091"/>
                </a:cubicBezTo>
                <a:cubicBezTo>
                  <a:pt x="7034171" y="2170192"/>
                  <a:pt x="7035120" y="2152427"/>
                  <a:pt x="7045036" y="2140528"/>
                </a:cubicBezTo>
                <a:cubicBezTo>
                  <a:pt x="7053031" y="2130934"/>
                  <a:pt x="7066615" y="2127741"/>
                  <a:pt x="7076209" y="2119746"/>
                </a:cubicBezTo>
                <a:cubicBezTo>
                  <a:pt x="7125884" y="2078350"/>
                  <a:pt x="7091011" y="2101983"/>
                  <a:pt x="7128164" y="2057400"/>
                </a:cubicBezTo>
                <a:cubicBezTo>
                  <a:pt x="7137571" y="2046111"/>
                  <a:pt x="7150314" y="2037827"/>
                  <a:pt x="7159336" y="2026228"/>
                </a:cubicBezTo>
                <a:cubicBezTo>
                  <a:pt x="7174670" y="2006512"/>
                  <a:pt x="7193001" y="1987577"/>
                  <a:pt x="7200900" y="1963882"/>
                </a:cubicBezTo>
                <a:cubicBezTo>
                  <a:pt x="7204364" y="1953491"/>
                  <a:pt x="7206393" y="1942506"/>
                  <a:pt x="7211291" y="1932710"/>
                </a:cubicBezTo>
                <a:cubicBezTo>
                  <a:pt x="7222968" y="1909356"/>
                  <a:pt x="7243548" y="1886780"/>
                  <a:pt x="7263246" y="1870364"/>
                </a:cubicBezTo>
                <a:cubicBezTo>
                  <a:pt x="7347835" y="1799872"/>
                  <a:pt x="7220842" y="1919414"/>
                  <a:pt x="7356764" y="1828800"/>
                </a:cubicBezTo>
                <a:cubicBezTo>
                  <a:pt x="7377546" y="1814946"/>
                  <a:pt x="7401448" y="1804898"/>
                  <a:pt x="7419109" y="1787237"/>
                </a:cubicBezTo>
                <a:cubicBezTo>
                  <a:pt x="7429500" y="1776846"/>
                  <a:pt x="7437523" y="1763355"/>
                  <a:pt x="7450282" y="1756064"/>
                </a:cubicBezTo>
                <a:cubicBezTo>
                  <a:pt x="7469505" y="1745079"/>
                  <a:pt x="7574332" y="1735362"/>
                  <a:pt x="7574973" y="1735282"/>
                </a:cubicBezTo>
                <a:cubicBezTo>
                  <a:pt x="7585364" y="1731818"/>
                  <a:pt x="7596571" y="1730210"/>
                  <a:pt x="7606146" y="1724891"/>
                </a:cubicBezTo>
                <a:cubicBezTo>
                  <a:pt x="7627979" y="1712761"/>
                  <a:pt x="7668491" y="1683328"/>
                  <a:pt x="7668491" y="1683328"/>
                </a:cubicBezTo>
                <a:cubicBezTo>
                  <a:pt x="7685130" y="1658370"/>
                  <a:pt x="7694286" y="1650559"/>
                  <a:pt x="7699664" y="1620982"/>
                </a:cubicBezTo>
                <a:cubicBezTo>
                  <a:pt x="7701328" y="1611829"/>
                  <a:pt x="7710202" y="1489266"/>
                  <a:pt x="7730836" y="1475510"/>
                </a:cubicBezTo>
                <a:lnTo>
                  <a:pt x="7762009" y="1454728"/>
                </a:lnTo>
                <a:cubicBezTo>
                  <a:pt x="7768936" y="1444337"/>
                  <a:pt x="7774796" y="1433149"/>
                  <a:pt x="7782791" y="1423555"/>
                </a:cubicBezTo>
                <a:cubicBezTo>
                  <a:pt x="7849468" y="1343543"/>
                  <a:pt x="7783145" y="1438609"/>
                  <a:pt x="7834746" y="1361210"/>
                </a:cubicBezTo>
                <a:lnTo>
                  <a:pt x="7855527" y="1298864"/>
                </a:lnTo>
                <a:cubicBezTo>
                  <a:pt x="7868546" y="1259805"/>
                  <a:pt x="7859332" y="1262960"/>
                  <a:pt x="7907482" y="1246910"/>
                </a:cubicBezTo>
                <a:cubicBezTo>
                  <a:pt x="7942732" y="1235160"/>
                  <a:pt x="7950992" y="1236519"/>
                  <a:pt x="7980218" y="1236519"/>
                </a:cubicBezTo>
              </a:path>
            </a:pathLst>
          </a:custGeom>
          <a:noFill/>
          <a:ln w="38100">
            <a:solidFill>
              <a:srgbClr val="EE12DE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676" y="4884876"/>
            <a:ext cx="2134101" cy="19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413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32240" y="6492875"/>
            <a:ext cx="2133600" cy="365125"/>
          </a:xfrm>
        </p:spPr>
        <p:txBody>
          <a:bodyPr/>
          <a:lstStyle/>
          <a:p>
            <a:fld id="{591C84FB-16EB-4ABF-A845-367EF54ED63F}" type="slidenum"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</a:t>
            </a:fld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092159" y="3958060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851803" y="3715376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</a:t>
            </a:r>
          </a:p>
        </p:txBody>
      </p:sp>
      <p:sp>
        <p:nvSpPr>
          <p:cNvPr id="12" name="Овал 11"/>
          <p:cNvSpPr/>
          <p:nvPr/>
        </p:nvSpPr>
        <p:spPr>
          <a:xfrm>
            <a:off x="3092159" y="4103475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880808" y="4045216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</a:t>
            </a:r>
          </a:p>
        </p:txBody>
      </p:sp>
      <p:sp>
        <p:nvSpPr>
          <p:cNvPr id="14" name="Овал 13"/>
          <p:cNvSpPr/>
          <p:nvPr/>
        </p:nvSpPr>
        <p:spPr>
          <a:xfrm>
            <a:off x="3376097" y="4215892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195654" y="4211030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3</a:t>
            </a:r>
          </a:p>
        </p:txBody>
      </p:sp>
      <p:sp>
        <p:nvSpPr>
          <p:cNvPr id="16" name="Овал 15"/>
          <p:cNvSpPr/>
          <p:nvPr/>
        </p:nvSpPr>
        <p:spPr>
          <a:xfrm>
            <a:off x="3640985" y="4569594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445044" y="4528918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4</a:t>
            </a:r>
          </a:p>
        </p:txBody>
      </p:sp>
      <p:sp>
        <p:nvSpPr>
          <p:cNvPr id="18" name="Овал 17"/>
          <p:cNvSpPr/>
          <p:nvPr/>
        </p:nvSpPr>
        <p:spPr>
          <a:xfrm>
            <a:off x="5852795" y="4554446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876139" y="4528323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5</a:t>
            </a:r>
          </a:p>
        </p:txBody>
      </p:sp>
      <p:sp>
        <p:nvSpPr>
          <p:cNvPr id="20" name="Овал 19"/>
          <p:cNvSpPr/>
          <p:nvPr/>
        </p:nvSpPr>
        <p:spPr>
          <a:xfrm>
            <a:off x="6145719" y="4231040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110273" y="4226605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6</a:t>
            </a:r>
          </a:p>
        </p:txBody>
      </p:sp>
      <p:sp>
        <p:nvSpPr>
          <p:cNvPr id="22" name="Овал 21"/>
          <p:cNvSpPr/>
          <p:nvPr/>
        </p:nvSpPr>
        <p:spPr>
          <a:xfrm>
            <a:off x="6610333" y="4070784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578883" y="4086011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7</a:t>
            </a:r>
          </a:p>
        </p:txBody>
      </p:sp>
      <p:sp>
        <p:nvSpPr>
          <p:cNvPr id="24" name="Овал 23"/>
          <p:cNvSpPr/>
          <p:nvPr/>
        </p:nvSpPr>
        <p:spPr>
          <a:xfrm>
            <a:off x="6647692" y="3943589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652622" y="3689597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8</a:t>
            </a:r>
          </a:p>
        </p:txBody>
      </p:sp>
      <p:sp>
        <p:nvSpPr>
          <p:cNvPr id="26" name="Овал 25"/>
          <p:cNvSpPr/>
          <p:nvPr/>
        </p:nvSpPr>
        <p:spPr>
          <a:xfrm>
            <a:off x="4753350" y="4190601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718538" y="4189348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9</a:t>
            </a:r>
          </a:p>
        </p:txBody>
      </p:sp>
      <p:sp>
        <p:nvSpPr>
          <p:cNvPr id="28" name="Овал 27"/>
          <p:cNvSpPr/>
          <p:nvPr/>
        </p:nvSpPr>
        <p:spPr>
          <a:xfrm>
            <a:off x="4777682" y="1248416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4848740" y="1102230"/>
            <a:ext cx="429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10</a:t>
            </a:r>
          </a:p>
        </p:txBody>
      </p:sp>
      <p:sp>
        <p:nvSpPr>
          <p:cNvPr id="30" name="Овал 29"/>
          <p:cNvSpPr/>
          <p:nvPr/>
        </p:nvSpPr>
        <p:spPr>
          <a:xfrm>
            <a:off x="6165403" y="3866978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168007" y="3564958"/>
            <a:ext cx="448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11</a:t>
            </a:r>
          </a:p>
        </p:txBody>
      </p:sp>
      <p:sp>
        <p:nvSpPr>
          <p:cNvPr id="32" name="Овал 31"/>
          <p:cNvSpPr/>
          <p:nvPr/>
        </p:nvSpPr>
        <p:spPr>
          <a:xfrm>
            <a:off x="4893462" y="4072337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900687" y="3802586"/>
            <a:ext cx="416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12</a:t>
            </a:r>
          </a:p>
        </p:txBody>
      </p:sp>
      <p:sp>
        <p:nvSpPr>
          <p:cNvPr id="34" name="Овал 33"/>
          <p:cNvSpPr/>
          <p:nvPr/>
        </p:nvSpPr>
        <p:spPr>
          <a:xfrm>
            <a:off x="4767831" y="1014847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679374" y="686423"/>
            <a:ext cx="50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13</a:t>
            </a:r>
          </a:p>
        </p:txBody>
      </p:sp>
      <p:sp>
        <p:nvSpPr>
          <p:cNvPr id="38" name="Овал 37"/>
          <p:cNvSpPr/>
          <p:nvPr/>
        </p:nvSpPr>
        <p:spPr>
          <a:xfrm>
            <a:off x="3929017" y="1224554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538537" y="1029910"/>
            <a:ext cx="449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14</a:t>
            </a:r>
          </a:p>
        </p:txBody>
      </p:sp>
      <p:sp>
        <p:nvSpPr>
          <p:cNvPr id="40" name="Овал 39"/>
          <p:cNvSpPr/>
          <p:nvPr/>
        </p:nvSpPr>
        <p:spPr>
          <a:xfrm>
            <a:off x="4653073" y="1404780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4241950" y="136325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15</a:t>
            </a:r>
          </a:p>
        </p:txBody>
      </p:sp>
      <p:sp>
        <p:nvSpPr>
          <p:cNvPr id="42" name="Овал 41"/>
          <p:cNvSpPr/>
          <p:nvPr/>
        </p:nvSpPr>
        <p:spPr>
          <a:xfrm>
            <a:off x="3245901" y="3662810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2866623" y="3420126"/>
            <a:ext cx="42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16</a:t>
            </a:r>
          </a:p>
        </p:txBody>
      </p:sp>
      <p:sp>
        <p:nvSpPr>
          <p:cNvPr id="44" name="Овал 43"/>
          <p:cNvSpPr/>
          <p:nvPr/>
        </p:nvSpPr>
        <p:spPr>
          <a:xfrm>
            <a:off x="4482486" y="4012471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4147412" y="3742637"/>
            <a:ext cx="438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17</a:t>
            </a:r>
          </a:p>
        </p:txBody>
      </p:sp>
      <p:sp>
        <p:nvSpPr>
          <p:cNvPr id="46" name="Овал 45"/>
          <p:cNvSpPr/>
          <p:nvPr/>
        </p:nvSpPr>
        <p:spPr>
          <a:xfrm>
            <a:off x="4679374" y="1628800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4364199" y="1604544"/>
            <a:ext cx="406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18</a:t>
            </a:r>
          </a:p>
        </p:txBody>
      </p:sp>
      <p:sp>
        <p:nvSpPr>
          <p:cNvPr id="48" name="Овал 47"/>
          <p:cNvSpPr/>
          <p:nvPr/>
        </p:nvSpPr>
        <p:spPr>
          <a:xfrm>
            <a:off x="4582545" y="4195413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4241950" y="4167034"/>
            <a:ext cx="429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19</a:t>
            </a:r>
          </a:p>
        </p:txBody>
      </p:sp>
      <p:sp>
        <p:nvSpPr>
          <p:cNvPr id="50" name="Овал 49"/>
          <p:cNvSpPr/>
          <p:nvPr/>
        </p:nvSpPr>
        <p:spPr>
          <a:xfrm>
            <a:off x="3184227" y="3972171"/>
            <a:ext cx="72008" cy="72008"/>
          </a:xfrm>
          <a:prstGeom prst="ellipse">
            <a:avLst/>
          </a:prstGeom>
          <a:solidFill>
            <a:srgbClr val="0D0DB3"/>
          </a:solidFill>
          <a:ln>
            <a:solidFill>
              <a:srgbClr val="0D0D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3187165" y="3740858"/>
            <a:ext cx="396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20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092159" y="3958060"/>
            <a:ext cx="43582" cy="199826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126744" y="4141905"/>
            <a:ext cx="288032" cy="120124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14" idx="5"/>
          </p:cNvCxnSpPr>
          <p:nvPr/>
        </p:nvCxnSpPr>
        <p:spPr>
          <a:xfrm>
            <a:off x="3437560" y="4277355"/>
            <a:ext cx="251101" cy="349099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16" idx="5"/>
            <a:endCxn id="18" idx="6"/>
          </p:cNvCxnSpPr>
          <p:nvPr/>
        </p:nvCxnSpPr>
        <p:spPr>
          <a:xfrm flipV="1">
            <a:off x="3702448" y="4590450"/>
            <a:ext cx="2222355" cy="40607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900471" y="4286471"/>
            <a:ext cx="292924" cy="303979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20" idx="6"/>
          </p:cNvCxnSpPr>
          <p:nvPr/>
        </p:nvCxnSpPr>
        <p:spPr>
          <a:xfrm flipV="1">
            <a:off x="6217727" y="4108009"/>
            <a:ext cx="431809" cy="159035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stCxn id="22" idx="4"/>
            <a:endCxn id="24" idx="7"/>
          </p:cNvCxnSpPr>
          <p:nvPr/>
        </p:nvCxnSpPr>
        <p:spPr>
          <a:xfrm flipV="1">
            <a:off x="6646337" y="3954134"/>
            <a:ext cx="62818" cy="188658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stCxn id="24" idx="0"/>
            <a:endCxn id="26" idx="5"/>
          </p:cNvCxnSpPr>
          <p:nvPr/>
        </p:nvCxnSpPr>
        <p:spPr>
          <a:xfrm flipH="1">
            <a:off x="4814813" y="3943589"/>
            <a:ext cx="1868883" cy="308475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4770334" y="1320424"/>
            <a:ext cx="52146" cy="2906181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>
            <a:stCxn id="30" idx="7"/>
            <a:endCxn id="28" idx="5"/>
          </p:cNvCxnSpPr>
          <p:nvPr/>
        </p:nvCxnSpPr>
        <p:spPr>
          <a:xfrm flipH="1" flipV="1">
            <a:off x="4839145" y="1309879"/>
            <a:ext cx="1387721" cy="2567644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>
            <a:stCxn id="30" idx="5"/>
            <a:endCxn id="32" idx="2"/>
          </p:cNvCxnSpPr>
          <p:nvPr/>
        </p:nvCxnSpPr>
        <p:spPr>
          <a:xfrm flipH="1">
            <a:off x="4893462" y="3928441"/>
            <a:ext cx="1333404" cy="179900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>
            <a:stCxn id="34" idx="0"/>
          </p:cNvCxnSpPr>
          <p:nvPr/>
        </p:nvCxnSpPr>
        <p:spPr>
          <a:xfrm>
            <a:off x="4803835" y="1014847"/>
            <a:ext cx="161636" cy="3093162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>
            <a:endCxn id="38" idx="7"/>
          </p:cNvCxnSpPr>
          <p:nvPr/>
        </p:nvCxnSpPr>
        <p:spPr>
          <a:xfrm flipH="1">
            <a:off x="3990480" y="1041613"/>
            <a:ext cx="832000" cy="193486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>
            <a:stCxn id="38" idx="2"/>
          </p:cNvCxnSpPr>
          <p:nvPr/>
        </p:nvCxnSpPr>
        <p:spPr>
          <a:xfrm>
            <a:off x="3929017" y="1260558"/>
            <a:ext cx="760060" cy="216230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H="1">
            <a:off x="3268899" y="1476788"/>
            <a:ext cx="1431850" cy="2238588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3279426" y="3723255"/>
            <a:ext cx="1215505" cy="361224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>
            <a:endCxn id="46" idx="2"/>
          </p:cNvCxnSpPr>
          <p:nvPr/>
        </p:nvCxnSpPr>
        <p:spPr>
          <a:xfrm flipV="1">
            <a:off x="4518490" y="1664804"/>
            <a:ext cx="160884" cy="2402598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>
            <a:endCxn id="48" idx="5"/>
          </p:cNvCxnSpPr>
          <p:nvPr/>
        </p:nvCxnSpPr>
        <p:spPr>
          <a:xfrm flipH="1">
            <a:off x="4644008" y="1628800"/>
            <a:ext cx="56741" cy="2628076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>
            <a:endCxn id="50" idx="2"/>
          </p:cNvCxnSpPr>
          <p:nvPr/>
        </p:nvCxnSpPr>
        <p:spPr>
          <a:xfrm flipH="1" flipV="1">
            <a:off x="3184227" y="4008175"/>
            <a:ext cx="1414706" cy="253855"/>
          </a:xfrm>
          <a:prstGeom prst="line">
            <a:avLst/>
          </a:prstGeom>
          <a:ln w="28575">
            <a:solidFill>
              <a:srgbClr val="0D0D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531283" y="4809998"/>
            <a:ext cx="49100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Наш девиз: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Пока на море легкий бриз,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 морское плаванье пустись!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Открой неведомые дали,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И в мир чудесный окунись!</a:t>
            </a:r>
            <a:endParaRPr lang="en-US" sz="20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8" b="95929" l="53625" r="90000">
                        <a14:foregroundMark x1="77500" y1="22901" x2="83625" y2="35115"/>
                        <a14:foregroundMark x1="82188" y1="51654" x2="80813" y2="48346"/>
                        <a14:foregroundMark x1="70313" y1="83206" x2="65438" y2="44529"/>
                        <a14:foregroundMark x1="67188" y1="40712" x2="64813" y2="14504"/>
                        <a14:foregroundMark x1="61875" y1="50891" x2="63750" y2="48855"/>
                        <a14:foregroundMark x1="63563" y1="75827" x2="63875" y2="72519"/>
                        <a14:foregroundMark x1="72813" y1="74300" x2="72313" y2="69975"/>
                        <a14:foregroundMark x1="60625" y1="52163" x2="61250" y2="50636"/>
                        <a14:foregroundMark x1="64875" y1="40967" x2="63250" y2="35115"/>
                        <a14:foregroundMark x1="67250" y1="44529" x2="67000" y2="41221"/>
                        <a14:foregroundMark x1="62438" y1="33333" x2="62438" y2="29008"/>
                        <a14:backgroundMark x1="83563" y1="45802" x2="80188" y2="43257"/>
                        <a14:backgroundMark x1="75938" y1="77099" x2="76375" y2="73028"/>
                        <a14:backgroundMark x1="80500" y1="84733" x2="80625" y2="80662"/>
                        <a14:backgroundMark x1="80438" y1="62341" x2="80438" y2="58524"/>
                        <a14:backgroundMark x1="77000" y1="27226" x2="77313" y2="22392"/>
                        <a14:backgroundMark x1="65938" y1="81934" x2="65188" y2="77099"/>
                        <a14:backgroundMark x1="63000" y1="35115" x2="62687" y2="32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41" r="13775"/>
          <a:stretch/>
        </p:blipFill>
        <p:spPr>
          <a:xfrm flipH="1">
            <a:off x="5503109" y="4790434"/>
            <a:ext cx="2458261" cy="2245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00"/>
                            </p:stCondLst>
                            <p:childTnLst>
                              <p:par>
                                <p:cTn id="1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500"/>
                            </p:stCondLst>
                            <p:childTnLst>
                              <p:par>
                                <p:cTn id="1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000"/>
                            </p:stCondLst>
                            <p:childTnLst>
                              <p:par>
                                <p:cTn id="1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5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000"/>
                            </p:stCondLst>
                            <p:childTnLst>
                              <p:par>
                                <p:cTn id="1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500"/>
                            </p:stCondLst>
                            <p:childTnLst>
                              <p:par>
                                <p:cTn id="1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000"/>
                            </p:stCondLst>
                            <p:childTnLst>
                              <p:par>
                                <p:cTn id="1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500"/>
                            </p:stCondLst>
                            <p:childTnLst>
                              <p:par>
                                <p:cTn id="1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500"/>
                            </p:stCondLst>
                            <p:childTnLst>
                              <p:par>
                                <p:cTn id="2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FFFF"/>
            </a:gs>
            <a:gs pos="19000">
              <a:schemeClr val="accent1">
                <a:lumMod val="45000"/>
                <a:lumOff val="55000"/>
              </a:schemeClr>
            </a:gs>
            <a:gs pos="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28" y="0"/>
            <a:ext cx="9197428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/>
          <a:p>
            <a:fld id="{591C84FB-16EB-4ABF-A845-367EF54ED63F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0" y="1"/>
            <a:ext cx="91440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2"/>
                </a:solidFill>
              </a:rPr>
              <a:t>Помогите рыбке попасть в море</a:t>
            </a:r>
          </a:p>
        </p:txBody>
      </p:sp>
      <p:sp>
        <p:nvSpPr>
          <p:cNvPr id="10" name="Полилиния: фигура 9"/>
          <p:cNvSpPr/>
          <p:nvPr/>
        </p:nvSpPr>
        <p:spPr>
          <a:xfrm>
            <a:off x="581025" y="1238250"/>
            <a:ext cx="5553075" cy="4953000"/>
          </a:xfrm>
          <a:custGeom>
            <a:avLst/>
            <a:gdLst>
              <a:gd name="connsiteX0" fmla="*/ 1771650 w 5553075"/>
              <a:gd name="connsiteY0" fmla="*/ 828675 h 4953000"/>
              <a:gd name="connsiteX1" fmla="*/ 1828800 w 5553075"/>
              <a:gd name="connsiteY1" fmla="*/ 857250 h 4953000"/>
              <a:gd name="connsiteX2" fmla="*/ 2124075 w 5553075"/>
              <a:gd name="connsiteY2" fmla="*/ 838200 h 4953000"/>
              <a:gd name="connsiteX3" fmla="*/ 2190750 w 5553075"/>
              <a:gd name="connsiteY3" fmla="*/ 790575 h 4953000"/>
              <a:gd name="connsiteX4" fmla="*/ 2219325 w 5553075"/>
              <a:gd name="connsiteY4" fmla="*/ 762000 h 4953000"/>
              <a:gd name="connsiteX5" fmla="*/ 2247900 w 5553075"/>
              <a:gd name="connsiteY5" fmla="*/ 742950 h 4953000"/>
              <a:gd name="connsiteX6" fmla="*/ 2305050 w 5553075"/>
              <a:gd name="connsiteY6" fmla="*/ 685800 h 4953000"/>
              <a:gd name="connsiteX7" fmla="*/ 2343150 w 5553075"/>
              <a:gd name="connsiteY7" fmla="*/ 657225 h 4953000"/>
              <a:gd name="connsiteX8" fmla="*/ 2400300 w 5553075"/>
              <a:gd name="connsiteY8" fmla="*/ 561975 h 4953000"/>
              <a:gd name="connsiteX9" fmla="*/ 2438400 w 5553075"/>
              <a:gd name="connsiteY9" fmla="*/ 504825 h 4953000"/>
              <a:gd name="connsiteX10" fmla="*/ 2476500 w 5553075"/>
              <a:gd name="connsiteY10" fmla="*/ 438150 h 4953000"/>
              <a:gd name="connsiteX11" fmla="*/ 2495550 w 5553075"/>
              <a:gd name="connsiteY11" fmla="*/ 361950 h 4953000"/>
              <a:gd name="connsiteX12" fmla="*/ 2505075 w 5553075"/>
              <a:gd name="connsiteY12" fmla="*/ 333375 h 4953000"/>
              <a:gd name="connsiteX13" fmla="*/ 2514600 w 5553075"/>
              <a:gd name="connsiteY13" fmla="*/ 295275 h 4953000"/>
              <a:gd name="connsiteX14" fmla="*/ 2543175 w 5553075"/>
              <a:gd name="connsiteY14" fmla="*/ 228600 h 4953000"/>
              <a:gd name="connsiteX15" fmla="*/ 2571750 w 5553075"/>
              <a:gd name="connsiteY15" fmla="*/ 200025 h 4953000"/>
              <a:gd name="connsiteX16" fmla="*/ 2590800 w 5553075"/>
              <a:gd name="connsiteY16" fmla="*/ 171450 h 4953000"/>
              <a:gd name="connsiteX17" fmla="*/ 2619375 w 5553075"/>
              <a:gd name="connsiteY17" fmla="*/ 152400 h 4953000"/>
              <a:gd name="connsiteX18" fmla="*/ 2647950 w 5553075"/>
              <a:gd name="connsiteY18" fmla="*/ 123825 h 4953000"/>
              <a:gd name="connsiteX19" fmla="*/ 2676525 w 5553075"/>
              <a:gd name="connsiteY19" fmla="*/ 104775 h 4953000"/>
              <a:gd name="connsiteX20" fmla="*/ 2705100 w 5553075"/>
              <a:gd name="connsiteY20" fmla="*/ 76200 h 4953000"/>
              <a:gd name="connsiteX21" fmla="*/ 2743200 w 5553075"/>
              <a:gd name="connsiteY21" fmla="*/ 66675 h 4953000"/>
              <a:gd name="connsiteX22" fmla="*/ 2800350 w 5553075"/>
              <a:gd name="connsiteY22" fmla="*/ 47625 h 4953000"/>
              <a:gd name="connsiteX23" fmla="*/ 2895600 w 5553075"/>
              <a:gd name="connsiteY23" fmla="*/ 28575 h 4953000"/>
              <a:gd name="connsiteX24" fmla="*/ 3076575 w 5553075"/>
              <a:gd name="connsiteY24" fmla="*/ 0 h 4953000"/>
              <a:gd name="connsiteX25" fmla="*/ 3228975 w 5553075"/>
              <a:gd name="connsiteY25" fmla="*/ 9525 h 4953000"/>
              <a:gd name="connsiteX26" fmla="*/ 3257550 w 5553075"/>
              <a:gd name="connsiteY26" fmla="*/ 28575 h 4953000"/>
              <a:gd name="connsiteX27" fmla="*/ 3352800 w 5553075"/>
              <a:gd name="connsiteY27" fmla="*/ 57150 h 4953000"/>
              <a:gd name="connsiteX28" fmla="*/ 3390900 w 5553075"/>
              <a:gd name="connsiteY28" fmla="*/ 76200 h 4953000"/>
              <a:gd name="connsiteX29" fmla="*/ 3419475 w 5553075"/>
              <a:gd name="connsiteY29" fmla="*/ 95250 h 4953000"/>
              <a:gd name="connsiteX30" fmla="*/ 3448050 w 5553075"/>
              <a:gd name="connsiteY30" fmla="*/ 104775 h 4953000"/>
              <a:gd name="connsiteX31" fmla="*/ 3467100 w 5553075"/>
              <a:gd name="connsiteY31" fmla="*/ 133350 h 4953000"/>
              <a:gd name="connsiteX32" fmla="*/ 3495675 w 5553075"/>
              <a:gd name="connsiteY32" fmla="*/ 152400 h 4953000"/>
              <a:gd name="connsiteX33" fmla="*/ 3524250 w 5553075"/>
              <a:gd name="connsiteY33" fmla="*/ 266700 h 4953000"/>
              <a:gd name="connsiteX34" fmla="*/ 3543300 w 5553075"/>
              <a:gd name="connsiteY34" fmla="*/ 323850 h 4953000"/>
              <a:gd name="connsiteX35" fmla="*/ 3552825 w 5553075"/>
              <a:gd name="connsiteY35" fmla="*/ 352425 h 4953000"/>
              <a:gd name="connsiteX36" fmla="*/ 3562350 w 5553075"/>
              <a:gd name="connsiteY36" fmla="*/ 400050 h 4953000"/>
              <a:gd name="connsiteX37" fmla="*/ 3581400 w 5553075"/>
              <a:gd name="connsiteY37" fmla="*/ 514350 h 4953000"/>
              <a:gd name="connsiteX38" fmla="*/ 3600450 w 5553075"/>
              <a:gd name="connsiteY38" fmla="*/ 542925 h 4953000"/>
              <a:gd name="connsiteX39" fmla="*/ 3667125 w 5553075"/>
              <a:gd name="connsiteY39" fmla="*/ 581025 h 4953000"/>
              <a:gd name="connsiteX40" fmla="*/ 3695700 w 5553075"/>
              <a:gd name="connsiteY40" fmla="*/ 590550 h 4953000"/>
              <a:gd name="connsiteX41" fmla="*/ 3724275 w 5553075"/>
              <a:gd name="connsiteY41" fmla="*/ 609600 h 4953000"/>
              <a:gd name="connsiteX42" fmla="*/ 3752850 w 5553075"/>
              <a:gd name="connsiteY42" fmla="*/ 619125 h 4953000"/>
              <a:gd name="connsiteX43" fmla="*/ 3781425 w 5553075"/>
              <a:gd name="connsiteY43" fmla="*/ 638175 h 4953000"/>
              <a:gd name="connsiteX44" fmla="*/ 3867150 w 5553075"/>
              <a:gd name="connsiteY44" fmla="*/ 657225 h 4953000"/>
              <a:gd name="connsiteX45" fmla="*/ 3895725 w 5553075"/>
              <a:gd name="connsiteY45" fmla="*/ 666750 h 4953000"/>
              <a:gd name="connsiteX46" fmla="*/ 3990975 w 5553075"/>
              <a:gd name="connsiteY46" fmla="*/ 695325 h 4953000"/>
              <a:gd name="connsiteX47" fmla="*/ 4048125 w 5553075"/>
              <a:gd name="connsiteY47" fmla="*/ 714375 h 4953000"/>
              <a:gd name="connsiteX48" fmla="*/ 4191000 w 5553075"/>
              <a:gd name="connsiteY48" fmla="*/ 704850 h 4953000"/>
              <a:gd name="connsiteX49" fmla="*/ 4219575 w 5553075"/>
              <a:gd name="connsiteY49" fmla="*/ 695325 h 4953000"/>
              <a:gd name="connsiteX50" fmla="*/ 4267200 w 5553075"/>
              <a:gd name="connsiteY50" fmla="*/ 685800 h 4953000"/>
              <a:gd name="connsiteX51" fmla="*/ 4324350 w 5553075"/>
              <a:gd name="connsiteY51" fmla="*/ 666750 h 4953000"/>
              <a:gd name="connsiteX52" fmla="*/ 4762500 w 5553075"/>
              <a:gd name="connsiteY52" fmla="*/ 657225 h 4953000"/>
              <a:gd name="connsiteX53" fmla="*/ 4933950 w 5553075"/>
              <a:gd name="connsiteY53" fmla="*/ 647700 h 4953000"/>
              <a:gd name="connsiteX54" fmla="*/ 4962525 w 5553075"/>
              <a:gd name="connsiteY54" fmla="*/ 638175 h 4953000"/>
              <a:gd name="connsiteX55" fmla="*/ 5286375 w 5553075"/>
              <a:gd name="connsiteY55" fmla="*/ 647700 h 4953000"/>
              <a:gd name="connsiteX56" fmla="*/ 5362575 w 5553075"/>
              <a:gd name="connsiteY56" fmla="*/ 666750 h 4953000"/>
              <a:gd name="connsiteX57" fmla="*/ 5391150 w 5553075"/>
              <a:gd name="connsiteY57" fmla="*/ 685800 h 4953000"/>
              <a:gd name="connsiteX58" fmla="*/ 5457825 w 5553075"/>
              <a:gd name="connsiteY58" fmla="*/ 733425 h 4953000"/>
              <a:gd name="connsiteX59" fmla="*/ 5467350 w 5553075"/>
              <a:gd name="connsiteY59" fmla="*/ 762000 h 4953000"/>
              <a:gd name="connsiteX60" fmla="*/ 5486400 w 5553075"/>
              <a:gd name="connsiteY60" fmla="*/ 790575 h 4953000"/>
              <a:gd name="connsiteX61" fmla="*/ 5495925 w 5553075"/>
              <a:gd name="connsiteY61" fmla="*/ 885825 h 4953000"/>
              <a:gd name="connsiteX62" fmla="*/ 5486400 w 5553075"/>
              <a:gd name="connsiteY62" fmla="*/ 1190625 h 4953000"/>
              <a:gd name="connsiteX63" fmla="*/ 5476875 w 5553075"/>
              <a:gd name="connsiteY63" fmla="*/ 1228725 h 4953000"/>
              <a:gd name="connsiteX64" fmla="*/ 5467350 w 5553075"/>
              <a:gd name="connsiteY64" fmla="*/ 1276350 h 4953000"/>
              <a:gd name="connsiteX65" fmla="*/ 5476875 w 5553075"/>
              <a:gd name="connsiteY65" fmla="*/ 1400175 h 4953000"/>
              <a:gd name="connsiteX66" fmla="*/ 5486400 w 5553075"/>
              <a:gd name="connsiteY66" fmla="*/ 1428750 h 4953000"/>
              <a:gd name="connsiteX67" fmla="*/ 5495925 w 5553075"/>
              <a:gd name="connsiteY67" fmla="*/ 1476375 h 4953000"/>
              <a:gd name="connsiteX68" fmla="*/ 5486400 w 5553075"/>
              <a:gd name="connsiteY68" fmla="*/ 1647825 h 4953000"/>
              <a:gd name="connsiteX69" fmla="*/ 5429250 w 5553075"/>
              <a:gd name="connsiteY69" fmla="*/ 1685925 h 4953000"/>
              <a:gd name="connsiteX70" fmla="*/ 5372100 w 5553075"/>
              <a:gd name="connsiteY70" fmla="*/ 1695450 h 4953000"/>
              <a:gd name="connsiteX71" fmla="*/ 5267325 w 5553075"/>
              <a:gd name="connsiteY71" fmla="*/ 1714500 h 4953000"/>
              <a:gd name="connsiteX72" fmla="*/ 5172075 w 5553075"/>
              <a:gd name="connsiteY72" fmla="*/ 1724025 h 4953000"/>
              <a:gd name="connsiteX73" fmla="*/ 5133975 w 5553075"/>
              <a:gd name="connsiteY73" fmla="*/ 1733550 h 4953000"/>
              <a:gd name="connsiteX74" fmla="*/ 4524375 w 5553075"/>
              <a:gd name="connsiteY74" fmla="*/ 1733550 h 4953000"/>
              <a:gd name="connsiteX75" fmla="*/ 4410075 w 5553075"/>
              <a:gd name="connsiteY75" fmla="*/ 1724025 h 4953000"/>
              <a:gd name="connsiteX76" fmla="*/ 4362450 w 5553075"/>
              <a:gd name="connsiteY76" fmla="*/ 1714500 h 4953000"/>
              <a:gd name="connsiteX77" fmla="*/ 4257675 w 5553075"/>
              <a:gd name="connsiteY77" fmla="*/ 1685925 h 4953000"/>
              <a:gd name="connsiteX78" fmla="*/ 4229100 w 5553075"/>
              <a:gd name="connsiteY78" fmla="*/ 1657350 h 4953000"/>
              <a:gd name="connsiteX79" fmla="*/ 4181475 w 5553075"/>
              <a:gd name="connsiteY79" fmla="*/ 1600200 h 4953000"/>
              <a:gd name="connsiteX80" fmla="*/ 4152900 w 5553075"/>
              <a:gd name="connsiteY80" fmla="*/ 1543050 h 4953000"/>
              <a:gd name="connsiteX81" fmla="*/ 4143375 w 5553075"/>
              <a:gd name="connsiteY81" fmla="*/ 1514475 h 4953000"/>
              <a:gd name="connsiteX82" fmla="*/ 4105275 w 5553075"/>
              <a:gd name="connsiteY82" fmla="*/ 1457325 h 4953000"/>
              <a:gd name="connsiteX83" fmla="*/ 4086225 w 5553075"/>
              <a:gd name="connsiteY83" fmla="*/ 1428750 h 4953000"/>
              <a:gd name="connsiteX84" fmla="*/ 4029075 w 5553075"/>
              <a:gd name="connsiteY84" fmla="*/ 1381125 h 4953000"/>
              <a:gd name="connsiteX85" fmla="*/ 4000500 w 5553075"/>
              <a:gd name="connsiteY85" fmla="*/ 1371600 h 4953000"/>
              <a:gd name="connsiteX86" fmla="*/ 3943350 w 5553075"/>
              <a:gd name="connsiteY86" fmla="*/ 1343025 h 4953000"/>
              <a:gd name="connsiteX87" fmla="*/ 3905250 w 5553075"/>
              <a:gd name="connsiteY87" fmla="*/ 1314450 h 4953000"/>
              <a:gd name="connsiteX88" fmla="*/ 3848100 w 5553075"/>
              <a:gd name="connsiteY88" fmla="*/ 1285875 h 4953000"/>
              <a:gd name="connsiteX89" fmla="*/ 3790950 w 5553075"/>
              <a:gd name="connsiteY89" fmla="*/ 1228725 h 4953000"/>
              <a:gd name="connsiteX90" fmla="*/ 3762375 w 5553075"/>
              <a:gd name="connsiteY90" fmla="*/ 1200150 h 4953000"/>
              <a:gd name="connsiteX91" fmla="*/ 3695700 w 5553075"/>
              <a:gd name="connsiteY91" fmla="*/ 1114425 h 4953000"/>
              <a:gd name="connsiteX92" fmla="*/ 3648075 w 5553075"/>
              <a:gd name="connsiteY92" fmla="*/ 1057275 h 4953000"/>
              <a:gd name="connsiteX93" fmla="*/ 3581400 w 5553075"/>
              <a:gd name="connsiteY93" fmla="*/ 1028700 h 4953000"/>
              <a:gd name="connsiteX94" fmla="*/ 3505200 w 5553075"/>
              <a:gd name="connsiteY94" fmla="*/ 990600 h 4953000"/>
              <a:gd name="connsiteX95" fmla="*/ 3467100 w 5553075"/>
              <a:gd name="connsiteY95" fmla="*/ 971550 h 4953000"/>
              <a:gd name="connsiteX96" fmla="*/ 3371850 w 5553075"/>
              <a:gd name="connsiteY96" fmla="*/ 942975 h 4953000"/>
              <a:gd name="connsiteX97" fmla="*/ 3295650 w 5553075"/>
              <a:gd name="connsiteY97" fmla="*/ 933450 h 4953000"/>
              <a:gd name="connsiteX98" fmla="*/ 3267075 w 5553075"/>
              <a:gd name="connsiteY98" fmla="*/ 923925 h 4953000"/>
              <a:gd name="connsiteX99" fmla="*/ 3228975 w 5553075"/>
              <a:gd name="connsiteY99" fmla="*/ 866775 h 4953000"/>
              <a:gd name="connsiteX100" fmla="*/ 3209925 w 5553075"/>
              <a:gd name="connsiteY100" fmla="*/ 838200 h 4953000"/>
              <a:gd name="connsiteX101" fmla="*/ 3200400 w 5553075"/>
              <a:gd name="connsiteY101" fmla="*/ 523875 h 4953000"/>
              <a:gd name="connsiteX102" fmla="*/ 3171825 w 5553075"/>
              <a:gd name="connsiteY102" fmla="*/ 495300 h 4953000"/>
              <a:gd name="connsiteX103" fmla="*/ 3152775 w 5553075"/>
              <a:gd name="connsiteY103" fmla="*/ 466725 h 4953000"/>
              <a:gd name="connsiteX104" fmla="*/ 3086100 w 5553075"/>
              <a:gd name="connsiteY104" fmla="*/ 428625 h 4953000"/>
              <a:gd name="connsiteX105" fmla="*/ 2924175 w 5553075"/>
              <a:gd name="connsiteY105" fmla="*/ 438150 h 4953000"/>
              <a:gd name="connsiteX106" fmla="*/ 2895600 w 5553075"/>
              <a:gd name="connsiteY106" fmla="*/ 447675 h 4953000"/>
              <a:gd name="connsiteX107" fmla="*/ 2857500 w 5553075"/>
              <a:gd name="connsiteY107" fmla="*/ 504825 h 4953000"/>
              <a:gd name="connsiteX108" fmla="*/ 2847975 w 5553075"/>
              <a:gd name="connsiteY108" fmla="*/ 542925 h 4953000"/>
              <a:gd name="connsiteX109" fmla="*/ 2838450 w 5553075"/>
              <a:gd name="connsiteY109" fmla="*/ 571500 h 4953000"/>
              <a:gd name="connsiteX110" fmla="*/ 2857500 w 5553075"/>
              <a:gd name="connsiteY110" fmla="*/ 1028700 h 4953000"/>
              <a:gd name="connsiteX111" fmla="*/ 2867025 w 5553075"/>
              <a:gd name="connsiteY111" fmla="*/ 1352550 h 4953000"/>
              <a:gd name="connsiteX112" fmla="*/ 2886075 w 5553075"/>
              <a:gd name="connsiteY112" fmla="*/ 1457325 h 4953000"/>
              <a:gd name="connsiteX113" fmla="*/ 2895600 w 5553075"/>
              <a:gd name="connsiteY113" fmla="*/ 1504950 h 4953000"/>
              <a:gd name="connsiteX114" fmla="*/ 2886075 w 5553075"/>
              <a:gd name="connsiteY114" fmla="*/ 1847850 h 4953000"/>
              <a:gd name="connsiteX115" fmla="*/ 2867025 w 5553075"/>
              <a:gd name="connsiteY115" fmla="*/ 2105025 h 4953000"/>
              <a:gd name="connsiteX116" fmla="*/ 2857500 w 5553075"/>
              <a:gd name="connsiteY116" fmla="*/ 2257425 h 4953000"/>
              <a:gd name="connsiteX117" fmla="*/ 2847975 w 5553075"/>
              <a:gd name="connsiteY117" fmla="*/ 2295525 h 4953000"/>
              <a:gd name="connsiteX118" fmla="*/ 2809875 w 5553075"/>
              <a:gd name="connsiteY118" fmla="*/ 2390775 h 4953000"/>
              <a:gd name="connsiteX119" fmla="*/ 2800350 w 5553075"/>
              <a:gd name="connsiteY119" fmla="*/ 2419350 h 4953000"/>
              <a:gd name="connsiteX120" fmla="*/ 2628900 w 5553075"/>
              <a:gd name="connsiteY120" fmla="*/ 2447925 h 4953000"/>
              <a:gd name="connsiteX121" fmla="*/ 2266950 w 5553075"/>
              <a:gd name="connsiteY121" fmla="*/ 2476500 h 4953000"/>
              <a:gd name="connsiteX122" fmla="*/ 2219325 w 5553075"/>
              <a:gd name="connsiteY122" fmla="*/ 2486025 h 4953000"/>
              <a:gd name="connsiteX123" fmla="*/ 2076450 w 5553075"/>
              <a:gd name="connsiteY123" fmla="*/ 2505075 h 4953000"/>
              <a:gd name="connsiteX124" fmla="*/ 2019300 w 5553075"/>
              <a:gd name="connsiteY124" fmla="*/ 2524125 h 4953000"/>
              <a:gd name="connsiteX125" fmla="*/ 1990725 w 5553075"/>
              <a:gd name="connsiteY125" fmla="*/ 2543175 h 4953000"/>
              <a:gd name="connsiteX126" fmla="*/ 1914525 w 5553075"/>
              <a:gd name="connsiteY126" fmla="*/ 2552700 h 4953000"/>
              <a:gd name="connsiteX127" fmla="*/ 1828800 w 5553075"/>
              <a:gd name="connsiteY127" fmla="*/ 2581275 h 4953000"/>
              <a:gd name="connsiteX128" fmla="*/ 1800225 w 5553075"/>
              <a:gd name="connsiteY128" fmla="*/ 2590800 h 4953000"/>
              <a:gd name="connsiteX129" fmla="*/ 1771650 w 5553075"/>
              <a:gd name="connsiteY129" fmla="*/ 2609850 h 4953000"/>
              <a:gd name="connsiteX130" fmla="*/ 1714500 w 5553075"/>
              <a:gd name="connsiteY130" fmla="*/ 2619375 h 4953000"/>
              <a:gd name="connsiteX131" fmla="*/ 1657350 w 5553075"/>
              <a:gd name="connsiteY131" fmla="*/ 2638425 h 4953000"/>
              <a:gd name="connsiteX132" fmla="*/ 1619250 w 5553075"/>
              <a:gd name="connsiteY132" fmla="*/ 2647950 h 4953000"/>
              <a:gd name="connsiteX133" fmla="*/ 1600200 w 5553075"/>
              <a:gd name="connsiteY133" fmla="*/ 2647950 h 4953000"/>
              <a:gd name="connsiteX134" fmla="*/ 1571625 w 5553075"/>
              <a:gd name="connsiteY134" fmla="*/ 2657475 h 4953000"/>
              <a:gd name="connsiteX135" fmla="*/ 1562100 w 5553075"/>
              <a:gd name="connsiteY135" fmla="*/ 2724150 h 4953000"/>
              <a:gd name="connsiteX136" fmla="*/ 1543050 w 5553075"/>
              <a:gd name="connsiteY136" fmla="*/ 2762250 h 4953000"/>
              <a:gd name="connsiteX137" fmla="*/ 1524000 w 5553075"/>
              <a:gd name="connsiteY137" fmla="*/ 2819400 h 4953000"/>
              <a:gd name="connsiteX138" fmla="*/ 1504950 w 5553075"/>
              <a:gd name="connsiteY138" fmla="*/ 2876550 h 4953000"/>
              <a:gd name="connsiteX139" fmla="*/ 1495425 w 5553075"/>
              <a:gd name="connsiteY139" fmla="*/ 2905125 h 4953000"/>
              <a:gd name="connsiteX140" fmla="*/ 1485900 w 5553075"/>
              <a:gd name="connsiteY140" fmla="*/ 3009900 h 4953000"/>
              <a:gd name="connsiteX141" fmla="*/ 1476375 w 5553075"/>
              <a:gd name="connsiteY141" fmla="*/ 3057525 h 4953000"/>
              <a:gd name="connsiteX142" fmla="*/ 1485900 w 5553075"/>
              <a:gd name="connsiteY142" fmla="*/ 3238500 h 4953000"/>
              <a:gd name="connsiteX143" fmla="*/ 1504950 w 5553075"/>
              <a:gd name="connsiteY143" fmla="*/ 3419475 h 4953000"/>
              <a:gd name="connsiteX144" fmla="*/ 1514475 w 5553075"/>
              <a:gd name="connsiteY144" fmla="*/ 3476625 h 4953000"/>
              <a:gd name="connsiteX145" fmla="*/ 1495425 w 5553075"/>
              <a:gd name="connsiteY145" fmla="*/ 3638550 h 4953000"/>
              <a:gd name="connsiteX146" fmla="*/ 1485900 w 5553075"/>
              <a:gd name="connsiteY146" fmla="*/ 3676650 h 4953000"/>
              <a:gd name="connsiteX147" fmla="*/ 1466850 w 5553075"/>
              <a:gd name="connsiteY147" fmla="*/ 3733800 h 4953000"/>
              <a:gd name="connsiteX148" fmla="*/ 1447800 w 5553075"/>
              <a:gd name="connsiteY148" fmla="*/ 3895725 h 4953000"/>
              <a:gd name="connsiteX149" fmla="*/ 1438275 w 5553075"/>
              <a:gd name="connsiteY149" fmla="*/ 3924300 h 4953000"/>
              <a:gd name="connsiteX150" fmla="*/ 1428750 w 5553075"/>
              <a:gd name="connsiteY150" fmla="*/ 4229100 h 4953000"/>
              <a:gd name="connsiteX151" fmla="*/ 1390650 w 5553075"/>
              <a:gd name="connsiteY151" fmla="*/ 4286250 h 4953000"/>
              <a:gd name="connsiteX152" fmla="*/ 1323975 w 5553075"/>
              <a:gd name="connsiteY152" fmla="*/ 4314825 h 4953000"/>
              <a:gd name="connsiteX153" fmla="*/ 1295400 w 5553075"/>
              <a:gd name="connsiteY153" fmla="*/ 4324350 h 4953000"/>
              <a:gd name="connsiteX154" fmla="*/ 1114425 w 5553075"/>
              <a:gd name="connsiteY154" fmla="*/ 4343400 h 4953000"/>
              <a:gd name="connsiteX155" fmla="*/ 819150 w 5553075"/>
              <a:gd name="connsiteY155" fmla="*/ 4333875 h 4953000"/>
              <a:gd name="connsiteX156" fmla="*/ 781050 w 5553075"/>
              <a:gd name="connsiteY156" fmla="*/ 4324350 h 4953000"/>
              <a:gd name="connsiteX157" fmla="*/ 733425 w 5553075"/>
              <a:gd name="connsiteY157" fmla="*/ 4314825 h 4953000"/>
              <a:gd name="connsiteX158" fmla="*/ 676275 w 5553075"/>
              <a:gd name="connsiteY158" fmla="*/ 4305300 h 4953000"/>
              <a:gd name="connsiteX159" fmla="*/ 647700 w 5553075"/>
              <a:gd name="connsiteY159" fmla="*/ 4295775 h 4953000"/>
              <a:gd name="connsiteX160" fmla="*/ 561975 w 5553075"/>
              <a:gd name="connsiteY160" fmla="*/ 4276725 h 4953000"/>
              <a:gd name="connsiteX161" fmla="*/ 523875 w 5553075"/>
              <a:gd name="connsiteY161" fmla="*/ 4257675 h 4953000"/>
              <a:gd name="connsiteX162" fmla="*/ 495300 w 5553075"/>
              <a:gd name="connsiteY162" fmla="*/ 4248150 h 4953000"/>
              <a:gd name="connsiteX163" fmla="*/ 438150 w 5553075"/>
              <a:gd name="connsiteY163" fmla="*/ 4210050 h 4953000"/>
              <a:gd name="connsiteX164" fmla="*/ 390525 w 5553075"/>
              <a:gd name="connsiteY164" fmla="*/ 4152900 h 4953000"/>
              <a:gd name="connsiteX165" fmla="*/ 371475 w 5553075"/>
              <a:gd name="connsiteY165" fmla="*/ 4095750 h 4953000"/>
              <a:gd name="connsiteX166" fmla="*/ 361950 w 5553075"/>
              <a:gd name="connsiteY166" fmla="*/ 4067175 h 4953000"/>
              <a:gd name="connsiteX167" fmla="*/ 371475 w 5553075"/>
              <a:gd name="connsiteY167" fmla="*/ 3886200 h 4953000"/>
              <a:gd name="connsiteX168" fmla="*/ 419100 w 5553075"/>
              <a:gd name="connsiteY168" fmla="*/ 3800475 h 4953000"/>
              <a:gd name="connsiteX169" fmla="*/ 457200 w 5553075"/>
              <a:gd name="connsiteY169" fmla="*/ 3743325 h 4953000"/>
              <a:gd name="connsiteX170" fmla="*/ 476250 w 5553075"/>
              <a:gd name="connsiteY170" fmla="*/ 3714750 h 4953000"/>
              <a:gd name="connsiteX171" fmla="*/ 504825 w 5553075"/>
              <a:gd name="connsiteY171" fmla="*/ 3686175 h 4953000"/>
              <a:gd name="connsiteX172" fmla="*/ 523875 w 5553075"/>
              <a:gd name="connsiteY172" fmla="*/ 3657600 h 4953000"/>
              <a:gd name="connsiteX173" fmla="*/ 581025 w 5553075"/>
              <a:gd name="connsiteY173" fmla="*/ 3629025 h 4953000"/>
              <a:gd name="connsiteX174" fmla="*/ 609600 w 5553075"/>
              <a:gd name="connsiteY174" fmla="*/ 3609975 h 4953000"/>
              <a:gd name="connsiteX175" fmla="*/ 971550 w 5553075"/>
              <a:gd name="connsiteY175" fmla="*/ 3600450 h 4953000"/>
              <a:gd name="connsiteX176" fmla="*/ 1000125 w 5553075"/>
              <a:gd name="connsiteY176" fmla="*/ 3581400 h 4953000"/>
              <a:gd name="connsiteX177" fmla="*/ 1028700 w 5553075"/>
              <a:gd name="connsiteY177" fmla="*/ 3571875 h 4953000"/>
              <a:gd name="connsiteX178" fmla="*/ 1085850 w 5553075"/>
              <a:gd name="connsiteY178" fmla="*/ 3514725 h 4953000"/>
              <a:gd name="connsiteX179" fmla="*/ 1095375 w 5553075"/>
              <a:gd name="connsiteY179" fmla="*/ 3486150 h 4953000"/>
              <a:gd name="connsiteX180" fmla="*/ 1114425 w 5553075"/>
              <a:gd name="connsiteY180" fmla="*/ 3438525 h 4953000"/>
              <a:gd name="connsiteX181" fmla="*/ 1123950 w 5553075"/>
              <a:gd name="connsiteY181" fmla="*/ 3400425 h 4953000"/>
              <a:gd name="connsiteX182" fmla="*/ 1143000 w 5553075"/>
              <a:gd name="connsiteY182" fmla="*/ 3371850 h 4953000"/>
              <a:gd name="connsiteX183" fmla="*/ 1162050 w 5553075"/>
              <a:gd name="connsiteY183" fmla="*/ 3314700 h 4953000"/>
              <a:gd name="connsiteX184" fmla="*/ 1181100 w 5553075"/>
              <a:gd name="connsiteY184" fmla="*/ 3248025 h 4953000"/>
              <a:gd name="connsiteX185" fmla="*/ 1190625 w 5553075"/>
              <a:gd name="connsiteY185" fmla="*/ 3219450 h 4953000"/>
              <a:gd name="connsiteX186" fmla="*/ 1209675 w 5553075"/>
              <a:gd name="connsiteY186" fmla="*/ 3133725 h 4953000"/>
              <a:gd name="connsiteX187" fmla="*/ 1200150 w 5553075"/>
              <a:gd name="connsiteY187" fmla="*/ 2781300 h 4953000"/>
              <a:gd name="connsiteX188" fmla="*/ 1171575 w 5553075"/>
              <a:gd name="connsiteY188" fmla="*/ 2695575 h 4953000"/>
              <a:gd name="connsiteX189" fmla="*/ 1162050 w 5553075"/>
              <a:gd name="connsiteY189" fmla="*/ 2667000 h 4953000"/>
              <a:gd name="connsiteX190" fmla="*/ 1123950 w 5553075"/>
              <a:gd name="connsiteY190" fmla="*/ 2609850 h 4953000"/>
              <a:gd name="connsiteX191" fmla="*/ 1085850 w 5553075"/>
              <a:gd name="connsiteY191" fmla="*/ 2524125 h 4953000"/>
              <a:gd name="connsiteX192" fmla="*/ 1057275 w 5553075"/>
              <a:gd name="connsiteY192" fmla="*/ 2505075 h 4953000"/>
              <a:gd name="connsiteX193" fmla="*/ 1028700 w 5553075"/>
              <a:gd name="connsiteY193" fmla="*/ 2495550 h 4953000"/>
              <a:gd name="connsiteX194" fmla="*/ 971550 w 5553075"/>
              <a:gd name="connsiteY194" fmla="*/ 2486025 h 4953000"/>
              <a:gd name="connsiteX195" fmla="*/ 733425 w 5553075"/>
              <a:gd name="connsiteY195" fmla="*/ 2495550 h 4953000"/>
              <a:gd name="connsiteX196" fmla="*/ 676275 w 5553075"/>
              <a:gd name="connsiteY196" fmla="*/ 2514600 h 4953000"/>
              <a:gd name="connsiteX197" fmla="*/ 619125 w 5553075"/>
              <a:gd name="connsiteY197" fmla="*/ 2524125 h 4953000"/>
              <a:gd name="connsiteX198" fmla="*/ 561975 w 5553075"/>
              <a:gd name="connsiteY198" fmla="*/ 2543175 h 4953000"/>
              <a:gd name="connsiteX199" fmla="*/ 104775 w 5553075"/>
              <a:gd name="connsiteY199" fmla="*/ 2562225 h 4953000"/>
              <a:gd name="connsiteX200" fmla="*/ 76200 w 5553075"/>
              <a:gd name="connsiteY200" fmla="*/ 2590800 h 4953000"/>
              <a:gd name="connsiteX201" fmla="*/ 47625 w 5553075"/>
              <a:gd name="connsiteY201" fmla="*/ 2657475 h 4953000"/>
              <a:gd name="connsiteX202" fmla="*/ 19050 w 5553075"/>
              <a:gd name="connsiteY202" fmla="*/ 2724150 h 4953000"/>
              <a:gd name="connsiteX203" fmla="*/ 0 w 5553075"/>
              <a:gd name="connsiteY203" fmla="*/ 2819400 h 4953000"/>
              <a:gd name="connsiteX204" fmla="*/ 9525 w 5553075"/>
              <a:gd name="connsiteY204" fmla="*/ 3457575 h 4953000"/>
              <a:gd name="connsiteX205" fmla="*/ 19050 w 5553075"/>
              <a:gd name="connsiteY205" fmla="*/ 3495675 h 4953000"/>
              <a:gd name="connsiteX206" fmla="*/ 28575 w 5553075"/>
              <a:gd name="connsiteY206" fmla="*/ 3543300 h 4953000"/>
              <a:gd name="connsiteX207" fmla="*/ 38100 w 5553075"/>
              <a:gd name="connsiteY207" fmla="*/ 3571875 h 4953000"/>
              <a:gd name="connsiteX208" fmla="*/ 47625 w 5553075"/>
              <a:gd name="connsiteY208" fmla="*/ 3609975 h 4953000"/>
              <a:gd name="connsiteX209" fmla="*/ 57150 w 5553075"/>
              <a:gd name="connsiteY209" fmla="*/ 3857625 h 4953000"/>
              <a:gd name="connsiteX210" fmla="*/ 76200 w 5553075"/>
              <a:gd name="connsiteY210" fmla="*/ 3943350 h 4953000"/>
              <a:gd name="connsiteX211" fmla="*/ 85725 w 5553075"/>
              <a:gd name="connsiteY211" fmla="*/ 4248150 h 4953000"/>
              <a:gd name="connsiteX212" fmla="*/ 95250 w 5553075"/>
              <a:gd name="connsiteY212" fmla="*/ 4333875 h 4953000"/>
              <a:gd name="connsiteX213" fmla="*/ 104775 w 5553075"/>
              <a:gd name="connsiteY213" fmla="*/ 4514850 h 4953000"/>
              <a:gd name="connsiteX214" fmla="*/ 114300 w 5553075"/>
              <a:gd name="connsiteY214" fmla="*/ 4600575 h 4953000"/>
              <a:gd name="connsiteX215" fmla="*/ 152400 w 5553075"/>
              <a:gd name="connsiteY215" fmla="*/ 4657725 h 4953000"/>
              <a:gd name="connsiteX216" fmla="*/ 219075 w 5553075"/>
              <a:gd name="connsiteY216" fmla="*/ 4676775 h 4953000"/>
              <a:gd name="connsiteX217" fmla="*/ 247650 w 5553075"/>
              <a:gd name="connsiteY217" fmla="*/ 4695825 h 4953000"/>
              <a:gd name="connsiteX218" fmla="*/ 361950 w 5553075"/>
              <a:gd name="connsiteY218" fmla="*/ 4714875 h 4953000"/>
              <a:gd name="connsiteX219" fmla="*/ 419100 w 5553075"/>
              <a:gd name="connsiteY219" fmla="*/ 4724400 h 4953000"/>
              <a:gd name="connsiteX220" fmla="*/ 1133475 w 5553075"/>
              <a:gd name="connsiteY220" fmla="*/ 4714875 h 4953000"/>
              <a:gd name="connsiteX221" fmla="*/ 1438275 w 5553075"/>
              <a:gd name="connsiteY221" fmla="*/ 4695825 h 4953000"/>
              <a:gd name="connsiteX222" fmla="*/ 1552575 w 5553075"/>
              <a:gd name="connsiteY222" fmla="*/ 4676775 h 4953000"/>
              <a:gd name="connsiteX223" fmla="*/ 1676400 w 5553075"/>
              <a:gd name="connsiteY223" fmla="*/ 4667250 h 4953000"/>
              <a:gd name="connsiteX224" fmla="*/ 1771650 w 5553075"/>
              <a:gd name="connsiteY224" fmla="*/ 4638675 h 4953000"/>
              <a:gd name="connsiteX225" fmla="*/ 1838325 w 5553075"/>
              <a:gd name="connsiteY225" fmla="*/ 4600575 h 4953000"/>
              <a:gd name="connsiteX226" fmla="*/ 1866900 w 5553075"/>
              <a:gd name="connsiteY226" fmla="*/ 4591050 h 4953000"/>
              <a:gd name="connsiteX227" fmla="*/ 1943100 w 5553075"/>
              <a:gd name="connsiteY227" fmla="*/ 4505325 h 4953000"/>
              <a:gd name="connsiteX228" fmla="*/ 1962150 w 5553075"/>
              <a:gd name="connsiteY228" fmla="*/ 4429125 h 4953000"/>
              <a:gd name="connsiteX229" fmla="*/ 1971675 w 5553075"/>
              <a:gd name="connsiteY229" fmla="*/ 4400550 h 4953000"/>
              <a:gd name="connsiteX230" fmla="*/ 1990725 w 5553075"/>
              <a:gd name="connsiteY230" fmla="*/ 4248150 h 4953000"/>
              <a:gd name="connsiteX231" fmla="*/ 2000250 w 5553075"/>
              <a:gd name="connsiteY231" fmla="*/ 4219575 h 4953000"/>
              <a:gd name="connsiteX232" fmla="*/ 2009775 w 5553075"/>
              <a:gd name="connsiteY232" fmla="*/ 4181475 h 4953000"/>
              <a:gd name="connsiteX233" fmla="*/ 2057400 w 5553075"/>
              <a:gd name="connsiteY233" fmla="*/ 4124325 h 4953000"/>
              <a:gd name="connsiteX234" fmla="*/ 2076450 w 5553075"/>
              <a:gd name="connsiteY234" fmla="*/ 4095750 h 4953000"/>
              <a:gd name="connsiteX235" fmla="*/ 2447925 w 5553075"/>
              <a:gd name="connsiteY235" fmla="*/ 4095750 h 4953000"/>
              <a:gd name="connsiteX236" fmla="*/ 2476500 w 5553075"/>
              <a:gd name="connsiteY236" fmla="*/ 4076700 h 4953000"/>
              <a:gd name="connsiteX237" fmla="*/ 2514600 w 5553075"/>
              <a:gd name="connsiteY237" fmla="*/ 4019550 h 4953000"/>
              <a:gd name="connsiteX238" fmla="*/ 2533650 w 5553075"/>
              <a:gd name="connsiteY238" fmla="*/ 3990975 h 4953000"/>
              <a:gd name="connsiteX239" fmla="*/ 2562225 w 5553075"/>
              <a:gd name="connsiteY239" fmla="*/ 3895725 h 4953000"/>
              <a:gd name="connsiteX240" fmla="*/ 2571750 w 5553075"/>
              <a:gd name="connsiteY240" fmla="*/ 3790950 h 4953000"/>
              <a:gd name="connsiteX241" fmla="*/ 2590800 w 5553075"/>
              <a:gd name="connsiteY241" fmla="*/ 3609975 h 4953000"/>
              <a:gd name="connsiteX242" fmla="*/ 2609850 w 5553075"/>
              <a:gd name="connsiteY242" fmla="*/ 3467100 h 4953000"/>
              <a:gd name="connsiteX243" fmla="*/ 2628900 w 5553075"/>
              <a:gd name="connsiteY243" fmla="*/ 3409950 h 4953000"/>
              <a:gd name="connsiteX244" fmla="*/ 2647950 w 5553075"/>
              <a:gd name="connsiteY244" fmla="*/ 3371850 h 4953000"/>
              <a:gd name="connsiteX245" fmla="*/ 2743200 w 5553075"/>
              <a:gd name="connsiteY245" fmla="*/ 3324225 h 4953000"/>
              <a:gd name="connsiteX246" fmla="*/ 2771775 w 5553075"/>
              <a:gd name="connsiteY246" fmla="*/ 3305175 h 4953000"/>
              <a:gd name="connsiteX247" fmla="*/ 2828925 w 5553075"/>
              <a:gd name="connsiteY247" fmla="*/ 3286125 h 4953000"/>
              <a:gd name="connsiteX248" fmla="*/ 3114675 w 5553075"/>
              <a:gd name="connsiteY248" fmla="*/ 3295650 h 4953000"/>
              <a:gd name="connsiteX249" fmla="*/ 3143250 w 5553075"/>
              <a:gd name="connsiteY249" fmla="*/ 3314700 h 4953000"/>
              <a:gd name="connsiteX250" fmla="*/ 3162300 w 5553075"/>
              <a:gd name="connsiteY250" fmla="*/ 3343275 h 4953000"/>
              <a:gd name="connsiteX251" fmla="*/ 3190875 w 5553075"/>
              <a:gd name="connsiteY251" fmla="*/ 3400425 h 4953000"/>
              <a:gd name="connsiteX252" fmla="*/ 3209925 w 5553075"/>
              <a:gd name="connsiteY252" fmla="*/ 3495675 h 4953000"/>
              <a:gd name="connsiteX253" fmla="*/ 3219450 w 5553075"/>
              <a:gd name="connsiteY253" fmla="*/ 3524250 h 4953000"/>
              <a:gd name="connsiteX254" fmla="*/ 3228975 w 5553075"/>
              <a:gd name="connsiteY254" fmla="*/ 3581400 h 4953000"/>
              <a:gd name="connsiteX255" fmla="*/ 3267075 w 5553075"/>
              <a:gd name="connsiteY255" fmla="*/ 3667125 h 4953000"/>
              <a:gd name="connsiteX256" fmla="*/ 3248025 w 5553075"/>
              <a:gd name="connsiteY256" fmla="*/ 4191000 h 4953000"/>
              <a:gd name="connsiteX257" fmla="*/ 3238500 w 5553075"/>
              <a:gd name="connsiteY257" fmla="*/ 4229100 h 4953000"/>
              <a:gd name="connsiteX258" fmla="*/ 3219450 w 5553075"/>
              <a:gd name="connsiteY258" fmla="*/ 4371975 h 4953000"/>
              <a:gd name="connsiteX259" fmla="*/ 3209925 w 5553075"/>
              <a:gd name="connsiteY259" fmla="*/ 4410075 h 4953000"/>
              <a:gd name="connsiteX260" fmla="*/ 3209925 w 5553075"/>
              <a:gd name="connsiteY260" fmla="*/ 4724400 h 4953000"/>
              <a:gd name="connsiteX261" fmla="*/ 3219450 w 5553075"/>
              <a:gd name="connsiteY261" fmla="*/ 4762500 h 4953000"/>
              <a:gd name="connsiteX262" fmla="*/ 3248025 w 5553075"/>
              <a:gd name="connsiteY262" fmla="*/ 4819650 h 4953000"/>
              <a:gd name="connsiteX263" fmla="*/ 3276600 w 5553075"/>
              <a:gd name="connsiteY263" fmla="*/ 4838700 h 4953000"/>
              <a:gd name="connsiteX264" fmla="*/ 3295650 w 5553075"/>
              <a:gd name="connsiteY264" fmla="*/ 4867275 h 4953000"/>
              <a:gd name="connsiteX265" fmla="*/ 3362325 w 5553075"/>
              <a:gd name="connsiteY265" fmla="*/ 4905375 h 4953000"/>
              <a:gd name="connsiteX266" fmla="*/ 3400425 w 5553075"/>
              <a:gd name="connsiteY266" fmla="*/ 4924425 h 4953000"/>
              <a:gd name="connsiteX267" fmla="*/ 3448050 w 5553075"/>
              <a:gd name="connsiteY267" fmla="*/ 4933950 h 4953000"/>
              <a:gd name="connsiteX268" fmla="*/ 3543300 w 5553075"/>
              <a:gd name="connsiteY268" fmla="*/ 4953000 h 4953000"/>
              <a:gd name="connsiteX269" fmla="*/ 3629025 w 5553075"/>
              <a:gd name="connsiteY269" fmla="*/ 4943475 h 4953000"/>
              <a:gd name="connsiteX270" fmla="*/ 3676650 w 5553075"/>
              <a:gd name="connsiteY270" fmla="*/ 4886325 h 4953000"/>
              <a:gd name="connsiteX271" fmla="*/ 3714750 w 5553075"/>
              <a:gd name="connsiteY271" fmla="*/ 4800600 h 4953000"/>
              <a:gd name="connsiteX272" fmla="*/ 3733800 w 5553075"/>
              <a:gd name="connsiteY272" fmla="*/ 4743450 h 4953000"/>
              <a:gd name="connsiteX273" fmla="*/ 3752850 w 5553075"/>
              <a:gd name="connsiteY273" fmla="*/ 4648200 h 4953000"/>
              <a:gd name="connsiteX274" fmla="*/ 3762375 w 5553075"/>
              <a:gd name="connsiteY274" fmla="*/ 4619625 h 4953000"/>
              <a:gd name="connsiteX275" fmla="*/ 3819525 w 5553075"/>
              <a:gd name="connsiteY275" fmla="*/ 4543425 h 4953000"/>
              <a:gd name="connsiteX276" fmla="*/ 3905250 w 5553075"/>
              <a:gd name="connsiteY276" fmla="*/ 4495800 h 4953000"/>
              <a:gd name="connsiteX277" fmla="*/ 4019550 w 5553075"/>
              <a:gd name="connsiteY277" fmla="*/ 4476750 h 4953000"/>
              <a:gd name="connsiteX278" fmla="*/ 4095750 w 5553075"/>
              <a:gd name="connsiteY278" fmla="*/ 4448175 h 4953000"/>
              <a:gd name="connsiteX279" fmla="*/ 4143375 w 5553075"/>
              <a:gd name="connsiteY279" fmla="*/ 4438650 h 4953000"/>
              <a:gd name="connsiteX280" fmla="*/ 4238625 w 5553075"/>
              <a:gd name="connsiteY280" fmla="*/ 4419600 h 4953000"/>
              <a:gd name="connsiteX281" fmla="*/ 4676775 w 5553075"/>
              <a:gd name="connsiteY281" fmla="*/ 4429125 h 4953000"/>
              <a:gd name="connsiteX282" fmla="*/ 4791075 w 5553075"/>
              <a:gd name="connsiteY282" fmla="*/ 4448175 h 4953000"/>
              <a:gd name="connsiteX283" fmla="*/ 4876800 w 5553075"/>
              <a:gd name="connsiteY283" fmla="*/ 4486275 h 4953000"/>
              <a:gd name="connsiteX284" fmla="*/ 4972050 w 5553075"/>
              <a:gd name="connsiteY284" fmla="*/ 4505325 h 4953000"/>
              <a:gd name="connsiteX285" fmla="*/ 5029200 w 5553075"/>
              <a:gd name="connsiteY285" fmla="*/ 4524375 h 4953000"/>
              <a:gd name="connsiteX286" fmla="*/ 5076825 w 5553075"/>
              <a:gd name="connsiteY286" fmla="*/ 4533900 h 4953000"/>
              <a:gd name="connsiteX287" fmla="*/ 5133975 w 5553075"/>
              <a:gd name="connsiteY287" fmla="*/ 4543425 h 4953000"/>
              <a:gd name="connsiteX288" fmla="*/ 5172075 w 5553075"/>
              <a:gd name="connsiteY288" fmla="*/ 4552950 h 4953000"/>
              <a:gd name="connsiteX289" fmla="*/ 5524500 w 5553075"/>
              <a:gd name="connsiteY289" fmla="*/ 4543425 h 4953000"/>
              <a:gd name="connsiteX290" fmla="*/ 5553075 w 5553075"/>
              <a:gd name="connsiteY290" fmla="*/ 4533900 h 495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5553075" h="4953000">
                <a:moveTo>
                  <a:pt x="1771650" y="828675"/>
                </a:moveTo>
                <a:cubicBezTo>
                  <a:pt x="1790700" y="838200"/>
                  <a:pt x="1807538" y="855999"/>
                  <a:pt x="1828800" y="857250"/>
                </a:cubicBezTo>
                <a:cubicBezTo>
                  <a:pt x="2038821" y="869604"/>
                  <a:pt x="2018638" y="873346"/>
                  <a:pt x="2124075" y="838200"/>
                </a:cubicBezTo>
                <a:cubicBezTo>
                  <a:pt x="2198371" y="763904"/>
                  <a:pt x="2102991" y="853260"/>
                  <a:pt x="2190750" y="790575"/>
                </a:cubicBezTo>
                <a:cubicBezTo>
                  <a:pt x="2201711" y="782745"/>
                  <a:pt x="2208977" y="770624"/>
                  <a:pt x="2219325" y="762000"/>
                </a:cubicBezTo>
                <a:cubicBezTo>
                  <a:pt x="2228119" y="754671"/>
                  <a:pt x="2239344" y="750555"/>
                  <a:pt x="2247900" y="742950"/>
                </a:cubicBezTo>
                <a:cubicBezTo>
                  <a:pt x="2268036" y="725052"/>
                  <a:pt x="2283497" y="701964"/>
                  <a:pt x="2305050" y="685800"/>
                </a:cubicBezTo>
                <a:cubicBezTo>
                  <a:pt x="2317750" y="676275"/>
                  <a:pt x="2332603" y="669090"/>
                  <a:pt x="2343150" y="657225"/>
                </a:cubicBezTo>
                <a:cubicBezTo>
                  <a:pt x="2386359" y="608614"/>
                  <a:pt x="2372727" y="607930"/>
                  <a:pt x="2400300" y="561975"/>
                </a:cubicBezTo>
                <a:cubicBezTo>
                  <a:pt x="2412080" y="542342"/>
                  <a:pt x="2431160" y="526545"/>
                  <a:pt x="2438400" y="504825"/>
                </a:cubicBezTo>
                <a:cubicBezTo>
                  <a:pt x="2452945" y="461190"/>
                  <a:pt x="2441901" y="484282"/>
                  <a:pt x="2476500" y="438150"/>
                </a:cubicBezTo>
                <a:cubicBezTo>
                  <a:pt x="2482850" y="412750"/>
                  <a:pt x="2487271" y="386788"/>
                  <a:pt x="2495550" y="361950"/>
                </a:cubicBezTo>
                <a:cubicBezTo>
                  <a:pt x="2498725" y="352425"/>
                  <a:pt x="2502317" y="343029"/>
                  <a:pt x="2505075" y="333375"/>
                </a:cubicBezTo>
                <a:cubicBezTo>
                  <a:pt x="2508671" y="320788"/>
                  <a:pt x="2511004" y="307862"/>
                  <a:pt x="2514600" y="295275"/>
                </a:cubicBezTo>
                <a:cubicBezTo>
                  <a:pt x="2520522" y="274547"/>
                  <a:pt x="2531080" y="245533"/>
                  <a:pt x="2543175" y="228600"/>
                </a:cubicBezTo>
                <a:cubicBezTo>
                  <a:pt x="2551005" y="217639"/>
                  <a:pt x="2563126" y="210373"/>
                  <a:pt x="2571750" y="200025"/>
                </a:cubicBezTo>
                <a:cubicBezTo>
                  <a:pt x="2579079" y="191231"/>
                  <a:pt x="2582705" y="179545"/>
                  <a:pt x="2590800" y="171450"/>
                </a:cubicBezTo>
                <a:cubicBezTo>
                  <a:pt x="2598895" y="163355"/>
                  <a:pt x="2610581" y="159729"/>
                  <a:pt x="2619375" y="152400"/>
                </a:cubicBezTo>
                <a:cubicBezTo>
                  <a:pt x="2629723" y="143776"/>
                  <a:pt x="2637602" y="132449"/>
                  <a:pt x="2647950" y="123825"/>
                </a:cubicBezTo>
                <a:cubicBezTo>
                  <a:pt x="2656744" y="116496"/>
                  <a:pt x="2667731" y="112104"/>
                  <a:pt x="2676525" y="104775"/>
                </a:cubicBezTo>
                <a:cubicBezTo>
                  <a:pt x="2686873" y="96151"/>
                  <a:pt x="2693404" y="82883"/>
                  <a:pt x="2705100" y="76200"/>
                </a:cubicBezTo>
                <a:cubicBezTo>
                  <a:pt x="2716466" y="69705"/>
                  <a:pt x="2730661" y="70437"/>
                  <a:pt x="2743200" y="66675"/>
                </a:cubicBezTo>
                <a:cubicBezTo>
                  <a:pt x="2762434" y="60905"/>
                  <a:pt x="2781300" y="53975"/>
                  <a:pt x="2800350" y="47625"/>
                </a:cubicBezTo>
                <a:cubicBezTo>
                  <a:pt x="2857566" y="28553"/>
                  <a:pt x="2802568" y="44992"/>
                  <a:pt x="2895600" y="28575"/>
                </a:cubicBezTo>
                <a:cubicBezTo>
                  <a:pt x="3063482" y="-1051"/>
                  <a:pt x="2919209" y="17485"/>
                  <a:pt x="3076575" y="0"/>
                </a:cubicBezTo>
                <a:cubicBezTo>
                  <a:pt x="3127375" y="3175"/>
                  <a:pt x="3178699" y="1587"/>
                  <a:pt x="3228975" y="9525"/>
                </a:cubicBezTo>
                <a:cubicBezTo>
                  <a:pt x="3240283" y="11310"/>
                  <a:pt x="3247028" y="24066"/>
                  <a:pt x="3257550" y="28575"/>
                </a:cubicBezTo>
                <a:cubicBezTo>
                  <a:pt x="3353258" y="69593"/>
                  <a:pt x="3224746" y="-6877"/>
                  <a:pt x="3352800" y="57150"/>
                </a:cubicBezTo>
                <a:cubicBezTo>
                  <a:pt x="3365500" y="63500"/>
                  <a:pt x="3378572" y="69155"/>
                  <a:pt x="3390900" y="76200"/>
                </a:cubicBezTo>
                <a:cubicBezTo>
                  <a:pt x="3400839" y="81880"/>
                  <a:pt x="3409236" y="90130"/>
                  <a:pt x="3419475" y="95250"/>
                </a:cubicBezTo>
                <a:cubicBezTo>
                  <a:pt x="3428455" y="99740"/>
                  <a:pt x="3438525" y="101600"/>
                  <a:pt x="3448050" y="104775"/>
                </a:cubicBezTo>
                <a:cubicBezTo>
                  <a:pt x="3454400" y="114300"/>
                  <a:pt x="3459005" y="125255"/>
                  <a:pt x="3467100" y="133350"/>
                </a:cubicBezTo>
                <a:cubicBezTo>
                  <a:pt x="3475195" y="141445"/>
                  <a:pt x="3489608" y="142692"/>
                  <a:pt x="3495675" y="152400"/>
                </a:cubicBezTo>
                <a:cubicBezTo>
                  <a:pt x="3517271" y="186953"/>
                  <a:pt x="3514849" y="229097"/>
                  <a:pt x="3524250" y="266700"/>
                </a:cubicBezTo>
                <a:cubicBezTo>
                  <a:pt x="3529120" y="286181"/>
                  <a:pt x="3536950" y="304800"/>
                  <a:pt x="3543300" y="323850"/>
                </a:cubicBezTo>
                <a:cubicBezTo>
                  <a:pt x="3546475" y="333375"/>
                  <a:pt x="3550856" y="342580"/>
                  <a:pt x="3552825" y="352425"/>
                </a:cubicBezTo>
                <a:cubicBezTo>
                  <a:pt x="3556000" y="368300"/>
                  <a:pt x="3560060" y="384023"/>
                  <a:pt x="3562350" y="400050"/>
                </a:cubicBezTo>
                <a:cubicBezTo>
                  <a:pt x="3566575" y="429626"/>
                  <a:pt x="3565021" y="481592"/>
                  <a:pt x="3581400" y="514350"/>
                </a:cubicBezTo>
                <a:cubicBezTo>
                  <a:pt x="3586520" y="524589"/>
                  <a:pt x="3592355" y="534830"/>
                  <a:pt x="3600450" y="542925"/>
                </a:cubicBezTo>
                <a:cubicBezTo>
                  <a:pt x="3612407" y="554882"/>
                  <a:pt x="3654051" y="575422"/>
                  <a:pt x="3667125" y="581025"/>
                </a:cubicBezTo>
                <a:cubicBezTo>
                  <a:pt x="3676353" y="584980"/>
                  <a:pt x="3686720" y="586060"/>
                  <a:pt x="3695700" y="590550"/>
                </a:cubicBezTo>
                <a:cubicBezTo>
                  <a:pt x="3705939" y="595670"/>
                  <a:pt x="3714036" y="604480"/>
                  <a:pt x="3724275" y="609600"/>
                </a:cubicBezTo>
                <a:cubicBezTo>
                  <a:pt x="3733255" y="614090"/>
                  <a:pt x="3743870" y="614635"/>
                  <a:pt x="3752850" y="619125"/>
                </a:cubicBezTo>
                <a:cubicBezTo>
                  <a:pt x="3763089" y="624245"/>
                  <a:pt x="3771186" y="633055"/>
                  <a:pt x="3781425" y="638175"/>
                </a:cubicBezTo>
                <a:cubicBezTo>
                  <a:pt x="3807156" y="651040"/>
                  <a:pt x="3840810" y="651372"/>
                  <a:pt x="3867150" y="657225"/>
                </a:cubicBezTo>
                <a:cubicBezTo>
                  <a:pt x="3876951" y="659403"/>
                  <a:pt x="3886497" y="662795"/>
                  <a:pt x="3895725" y="666750"/>
                </a:cubicBezTo>
                <a:cubicBezTo>
                  <a:pt x="3997662" y="710437"/>
                  <a:pt x="3856486" y="661703"/>
                  <a:pt x="3990975" y="695325"/>
                </a:cubicBezTo>
                <a:cubicBezTo>
                  <a:pt x="4010456" y="700195"/>
                  <a:pt x="4048125" y="714375"/>
                  <a:pt x="4048125" y="714375"/>
                </a:cubicBezTo>
                <a:cubicBezTo>
                  <a:pt x="4095750" y="711200"/>
                  <a:pt x="4143561" y="710121"/>
                  <a:pt x="4191000" y="704850"/>
                </a:cubicBezTo>
                <a:cubicBezTo>
                  <a:pt x="4200979" y="703741"/>
                  <a:pt x="4209835" y="697760"/>
                  <a:pt x="4219575" y="695325"/>
                </a:cubicBezTo>
                <a:cubicBezTo>
                  <a:pt x="4235281" y="691398"/>
                  <a:pt x="4251581" y="690060"/>
                  <a:pt x="4267200" y="685800"/>
                </a:cubicBezTo>
                <a:cubicBezTo>
                  <a:pt x="4286573" y="680516"/>
                  <a:pt x="4304274" y="667186"/>
                  <a:pt x="4324350" y="666750"/>
                </a:cubicBezTo>
                <a:lnTo>
                  <a:pt x="4762500" y="657225"/>
                </a:lnTo>
                <a:cubicBezTo>
                  <a:pt x="4819650" y="654050"/>
                  <a:pt x="4876970" y="653127"/>
                  <a:pt x="4933950" y="647700"/>
                </a:cubicBezTo>
                <a:cubicBezTo>
                  <a:pt x="4943945" y="646748"/>
                  <a:pt x="4952485" y="638175"/>
                  <a:pt x="4962525" y="638175"/>
                </a:cubicBezTo>
                <a:cubicBezTo>
                  <a:pt x="5070522" y="638175"/>
                  <a:pt x="5178425" y="644525"/>
                  <a:pt x="5286375" y="647700"/>
                </a:cubicBezTo>
                <a:cubicBezTo>
                  <a:pt x="5304489" y="651323"/>
                  <a:pt x="5343049" y="656987"/>
                  <a:pt x="5362575" y="666750"/>
                </a:cubicBezTo>
                <a:cubicBezTo>
                  <a:pt x="5372814" y="671870"/>
                  <a:pt x="5381211" y="680120"/>
                  <a:pt x="5391150" y="685800"/>
                </a:cubicBezTo>
                <a:cubicBezTo>
                  <a:pt x="5449656" y="719232"/>
                  <a:pt x="5411281" y="686881"/>
                  <a:pt x="5457825" y="733425"/>
                </a:cubicBezTo>
                <a:cubicBezTo>
                  <a:pt x="5461000" y="742950"/>
                  <a:pt x="5462860" y="753020"/>
                  <a:pt x="5467350" y="762000"/>
                </a:cubicBezTo>
                <a:cubicBezTo>
                  <a:pt x="5472470" y="772239"/>
                  <a:pt x="5483826" y="779421"/>
                  <a:pt x="5486400" y="790575"/>
                </a:cubicBezTo>
                <a:cubicBezTo>
                  <a:pt x="5493575" y="821666"/>
                  <a:pt x="5492750" y="854075"/>
                  <a:pt x="5495925" y="885825"/>
                </a:cubicBezTo>
                <a:cubicBezTo>
                  <a:pt x="5492750" y="987425"/>
                  <a:pt x="5492039" y="1089132"/>
                  <a:pt x="5486400" y="1190625"/>
                </a:cubicBezTo>
                <a:cubicBezTo>
                  <a:pt x="5485674" y="1203696"/>
                  <a:pt x="5479715" y="1215946"/>
                  <a:pt x="5476875" y="1228725"/>
                </a:cubicBezTo>
                <a:cubicBezTo>
                  <a:pt x="5473363" y="1244529"/>
                  <a:pt x="5470525" y="1260475"/>
                  <a:pt x="5467350" y="1276350"/>
                </a:cubicBezTo>
                <a:cubicBezTo>
                  <a:pt x="5470525" y="1317625"/>
                  <a:pt x="5471740" y="1359098"/>
                  <a:pt x="5476875" y="1400175"/>
                </a:cubicBezTo>
                <a:cubicBezTo>
                  <a:pt x="5478120" y="1410138"/>
                  <a:pt x="5483965" y="1419010"/>
                  <a:pt x="5486400" y="1428750"/>
                </a:cubicBezTo>
                <a:cubicBezTo>
                  <a:pt x="5490327" y="1444456"/>
                  <a:pt x="5492750" y="1460500"/>
                  <a:pt x="5495925" y="1476375"/>
                </a:cubicBezTo>
                <a:cubicBezTo>
                  <a:pt x="5492750" y="1533525"/>
                  <a:pt x="5497110" y="1591598"/>
                  <a:pt x="5486400" y="1647825"/>
                </a:cubicBezTo>
                <a:cubicBezTo>
                  <a:pt x="5482107" y="1670361"/>
                  <a:pt x="5447213" y="1681933"/>
                  <a:pt x="5429250" y="1685925"/>
                </a:cubicBezTo>
                <a:cubicBezTo>
                  <a:pt x="5410397" y="1690115"/>
                  <a:pt x="5391101" y="1691995"/>
                  <a:pt x="5372100" y="1695450"/>
                </a:cubicBezTo>
                <a:cubicBezTo>
                  <a:pt x="5329186" y="1703253"/>
                  <a:pt x="5312233" y="1708887"/>
                  <a:pt x="5267325" y="1714500"/>
                </a:cubicBezTo>
                <a:cubicBezTo>
                  <a:pt x="5235663" y="1718458"/>
                  <a:pt x="5203825" y="1720850"/>
                  <a:pt x="5172075" y="1724025"/>
                </a:cubicBezTo>
                <a:cubicBezTo>
                  <a:pt x="5159375" y="1727200"/>
                  <a:pt x="5146812" y="1730983"/>
                  <a:pt x="5133975" y="1733550"/>
                </a:cubicBezTo>
                <a:cubicBezTo>
                  <a:pt x="4931798" y="1773985"/>
                  <a:pt x="4746672" y="1737383"/>
                  <a:pt x="4524375" y="1733550"/>
                </a:cubicBezTo>
                <a:cubicBezTo>
                  <a:pt x="4486275" y="1730375"/>
                  <a:pt x="4448045" y="1728492"/>
                  <a:pt x="4410075" y="1724025"/>
                </a:cubicBezTo>
                <a:cubicBezTo>
                  <a:pt x="4393997" y="1722133"/>
                  <a:pt x="4378225" y="1718140"/>
                  <a:pt x="4362450" y="1714500"/>
                </a:cubicBezTo>
                <a:cubicBezTo>
                  <a:pt x="4292623" y="1698386"/>
                  <a:pt x="4304909" y="1701670"/>
                  <a:pt x="4257675" y="1685925"/>
                </a:cubicBezTo>
                <a:cubicBezTo>
                  <a:pt x="4248150" y="1676400"/>
                  <a:pt x="4237724" y="1667698"/>
                  <a:pt x="4229100" y="1657350"/>
                </a:cubicBezTo>
                <a:cubicBezTo>
                  <a:pt x="4162795" y="1577784"/>
                  <a:pt x="4264957" y="1683682"/>
                  <a:pt x="4181475" y="1600200"/>
                </a:cubicBezTo>
                <a:cubicBezTo>
                  <a:pt x="4157534" y="1528376"/>
                  <a:pt x="4189829" y="1616908"/>
                  <a:pt x="4152900" y="1543050"/>
                </a:cubicBezTo>
                <a:cubicBezTo>
                  <a:pt x="4148410" y="1534070"/>
                  <a:pt x="4148251" y="1523252"/>
                  <a:pt x="4143375" y="1514475"/>
                </a:cubicBezTo>
                <a:cubicBezTo>
                  <a:pt x="4132256" y="1494461"/>
                  <a:pt x="4117975" y="1476375"/>
                  <a:pt x="4105275" y="1457325"/>
                </a:cubicBezTo>
                <a:cubicBezTo>
                  <a:pt x="4098925" y="1447800"/>
                  <a:pt x="4094320" y="1436845"/>
                  <a:pt x="4086225" y="1428750"/>
                </a:cubicBezTo>
                <a:cubicBezTo>
                  <a:pt x="4065159" y="1407684"/>
                  <a:pt x="4055597" y="1394386"/>
                  <a:pt x="4029075" y="1381125"/>
                </a:cubicBezTo>
                <a:cubicBezTo>
                  <a:pt x="4020095" y="1376635"/>
                  <a:pt x="4009480" y="1376090"/>
                  <a:pt x="4000500" y="1371600"/>
                </a:cubicBezTo>
                <a:cubicBezTo>
                  <a:pt x="3926642" y="1334671"/>
                  <a:pt x="4015174" y="1366966"/>
                  <a:pt x="3943350" y="1343025"/>
                </a:cubicBezTo>
                <a:cubicBezTo>
                  <a:pt x="3930650" y="1333500"/>
                  <a:pt x="3919033" y="1322326"/>
                  <a:pt x="3905250" y="1314450"/>
                </a:cubicBezTo>
                <a:cubicBezTo>
                  <a:pt x="3858911" y="1287970"/>
                  <a:pt x="3892901" y="1325698"/>
                  <a:pt x="3848100" y="1285875"/>
                </a:cubicBezTo>
                <a:cubicBezTo>
                  <a:pt x="3827964" y="1267977"/>
                  <a:pt x="3810000" y="1247775"/>
                  <a:pt x="3790950" y="1228725"/>
                </a:cubicBezTo>
                <a:lnTo>
                  <a:pt x="3762375" y="1200150"/>
                </a:lnTo>
                <a:cubicBezTo>
                  <a:pt x="3736349" y="1122072"/>
                  <a:pt x="3781366" y="1242924"/>
                  <a:pt x="3695700" y="1114425"/>
                </a:cubicBezTo>
                <a:cubicBezTo>
                  <a:pt x="3680510" y="1091640"/>
                  <a:pt x="3671410" y="1073943"/>
                  <a:pt x="3648075" y="1057275"/>
                </a:cubicBezTo>
                <a:cubicBezTo>
                  <a:pt x="3627477" y="1042562"/>
                  <a:pt x="3604719" y="1036473"/>
                  <a:pt x="3581400" y="1028700"/>
                </a:cubicBezTo>
                <a:cubicBezTo>
                  <a:pt x="3511201" y="976051"/>
                  <a:pt x="3576535" y="1017351"/>
                  <a:pt x="3505200" y="990600"/>
                </a:cubicBezTo>
                <a:cubicBezTo>
                  <a:pt x="3491905" y="985614"/>
                  <a:pt x="3480283" y="976823"/>
                  <a:pt x="3467100" y="971550"/>
                </a:cubicBezTo>
                <a:cubicBezTo>
                  <a:pt x="3448952" y="964291"/>
                  <a:pt x="3395908" y="946985"/>
                  <a:pt x="3371850" y="942975"/>
                </a:cubicBezTo>
                <a:cubicBezTo>
                  <a:pt x="3346601" y="938767"/>
                  <a:pt x="3321050" y="936625"/>
                  <a:pt x="3295650" y="933450"/>
                </a:cubicBezTo>
                <a:cubicBezTo>
                  <a:pt x="3286125" y="930275"/>
                  <a:pt x="3275429" y="929494"/>
                  <a:pt x="3267075" y="923925"/>
                </a:cubicBezTo>
                <a:cubicBezTo>
                  <a:pt x="3226449" y="896841"/>
                  <a:pt x="3246451" y="901726"/>
                  <a:pt x="3228975" y="866775"/>
                </a:cubicBezTo>
                <a:cubicBezTo>
                  <a:pt x="3223855" y="856536"/>
                  <a:pt x="3216275" y="847725"/>
                  <a:pt x="3209925" y="838200"/>
                </a:cubicBezTo>
                <a:cubicBezTo>
                  <a:pt x="3206750" y="733425"/>
                  <a:pt x="3211976" y="628057"/>
                  <a:pt x="3200400" y="523875"/>
                </a:cubicBezTo>
                <a:cubicBezTo>
                  <a:pt x="3198912" y="510487"/>
                  <a:pt x="3180449" y="505648"/>
                  <a:pt x="3171825" y="495300"/>
                </a:cubicBezTo>
                <a:cubicBezTo>
                  <a:pt x="3164496" y="486506"/>
                  <a:pt x="3160870" y="474820"/>
                  <a:pt x="3152775" y="466725"/>
                </a:cubicBezTo>
                <a:cubicBezTo>
                  <a:pt x="3139312" y="453262"/>
                  <a:pt x="3101041" y="436096"/>
                  <a:pt x="3086100" y="428625"/>
                </a:cubicBezTo>
                <a:cubicBezTo>
                  <a:pt x="3032125" y="431800"/>
                  <a:pt x="2977975" y="432770"/>
                  <a:pt x="2924175" y="438150"/>
                </a:cubicBezTo>
                <a:cubicBezTo>
                  <a:pt x="2914185" y="439149"/>
                  <a:pt x="2902700" y="440575"/>
                  <a:pt x="2895600" y="447675"/>
                </a:cubicBezTo>
                <a:cubicBezTo>
                  <a:pt x="2879411" y="463864"/>
                  <a:pt x="2857500" y="504825"/>
                  <a:pt x="2857500" y="504825"/>
                </a:cubicBezTo>
                <a:cubicBezTo>
                  <a:pt x="2854325" y="517525"/>
                  <a:pt x="2851571" y="530338"/>
                  <a:pt x="2847975" y="542925"/>
                </a:cubicBezTo>
                <a:cubicBezTo>
                  <a:pt x="2845217" y="552579"/>
                  <a:pt x="2838450" y="561460"/>
                  <a:pt x="2838450" y="571500"/>
                </a:cubicBezTo>
                <a:cubicBezTo>
                  <a:pt x="2838450" y="825578"/>
                  <a:pt x="2842019" y="842928"/>
                  <a:pt x="2857500" y="1028700"/>
                </a:cubicBezTo>
                <a:cubicBezTo>
                  <a:pt x="2860675" y="1136650"/>
                  <a:pt x="2861763" y="1244682"/>
                  <a:pt x="2867025" y="1352550"/>
                </a:cubicBezTo>
                <a:cubicBezTo>
                  <a:pt x="2869605" y="1405437"/>
                  <a:pt x="2876234" y="1413041"/>
                  <a:pt x="2886075" y="1457325"/>
                </a:cubicBezTo>
                <a:cubicBezTo>
                  <a:pt x="2889587" y="1473129"/>
                  <a:pt x="2892425" y="1489075"/>
                  <a:pt x="2895600" y="1504950"/>
                </a:cubicBezTo>
                <a:cubicBezTo>
                  <a:pt x="2892425" y="1619250"/>
                  <a:pt x="2890470" y="1733590"/>
                  <a:pt x="2886075" y="1847850"/>
                </a:cubicBezTo>
                <a:cubicBezTo>
                  <a:pt x="2879630" y="2015422"/>
                  <a:pt x="2877529" y="1963222"/>
                  <a:pt x="2867025" y="2105025"/>
                </a:cubicBezTo>
                <a:cubicBezTo>
                  <a:pt x="2863265" y="2155785"/>
                  <a:pt x="2862565" y="2206778"/>
                  <a:pt x="2857500" y="2257425"/>
                </a:cubicBezTo>
                <a:cubicBezTo>
                  <a:pt x="2856197" y="2270451"/>
                  <a:pt x="2851737" y="2282986"/>
                  <a:pt x="2847975" y="2295525"/>
                </a:cubicBezTo>
                <a:cubicBezTo>
                  <a:pt x="2819068" y="2391882"/>
                  <a:pt x="2841700" y="2316516"/>
                  <a:pt x="2809875" y="2390775"/>
                </a:cubicBezTo>
                <a:cubicBezTo>
                  <a:pt x="2805920" y="2400003"/>
                  <a:pt x="2806622" y="2411510"/>
                  <a:pt x="2800350" y="2419350"/>
                </a:cubicBezTo>
                <a:cubicBezTo>
                  <a:pt x="2765724" y="2462632"/>
                  <a:pt x="2642837" y="2446996"/>
                  <a:pt x="2628900" y="2447925"/>
                </a:cubicBezTo>
                <a:cubicBezTo>
                  <a:pt x="2475317" y="2499119"/>
                  <a:pt x="2591821" y="2466348"/>
                  <a:pt x="2266950" y="2476500"/>
                </a:cubicBezTo>
                <a:cubicBezTo>
                  <a:pt x="2251075" y="2479675"/>
                  <a:pt x="2235294" y="2483363"/>
                  <a:pt x="2219325" y="2486025"/>
                </a:cubicBezTo>
                <a:cubicBezTo>
                  <a:pt x="2179890" y="2492598"/>
                  <a:pt x="2114977" y="2500259"/>
                  <a:pt x="2076450" y="2505075"/>
                </a:cubicBezTo>
                <a:cubicBezTo>
                  <a:pt x="2057400" y="2511425"/>
                  <a:pt x="2036008" y="2512986"/>
                  <a:pt x="2019300" y="2524125"/>
                </a:cubicBezTo>
                <a:cubicBezTo>
                  <a:pt x="2009775" y="2530475"/>
                  <a:pt x="2001769" y="2540163"/>
                  <a:pt x="1990725" y="2543175"/>
                </a:cubicBezTo>
                <a:cubicBezTo>
                  <a:pt x="1966029" y="2549910"/>
                  <a:pt x="1939925" y="2549525"/>
                  <a:pt x="1914525" y="2552700"/>
                </a:cubicBezTo>
                <a:lnTo>
                  <a:pt x="1828800" y="2581275"/>
                </a:lnTo>
                <a:cubicBezTo>
                  <a:pt x="1819275" y="2584450"/>
                  <a:pt x="1808579" y="2585231"/>
                  <a:pt x="1800225" y="2590800"/>
                </a:cubicBezTo>
                <a:cubicBezTo>
                  <a:pt x="1790700" y="2597150"/>
                  <a:pt x="1782510" y="2606230"/>
                  <a:pt x="1771650" y="2609850"/>
                </a:cubicBezTo>
                <a:cubicBezTo>
                  <a:pt x="1753328" y="2615957"/>
                  <a:pt x="1733236" y="2614691"/>
                  <a:pt x="1714500" y="2619375"/>
                </a:cubicBezTo>
                <a:cubicBezTo>
                  <a:pt x="1695019" y="2624245"/>
                  <a:pt x="1676831" y="2633555"/>
                  <a:pt x="1657350" y="2638425"/>
                </a:cubicBezTo>
                <a:lnTo>
                  <a:pt x="1619250" y="2647950"/>
                </a:lnTo>
                <a:cubicBezTo>
                  <a:pt x="1546587" y="2720613"/>
                  <a:pt x="1613985" y="2661735"/>
                  <a:pt x="1600200" y="2647950"/>
                </a:cubicBezTo>
                <a:cubicBezTo>
                  <a:pt x="1593100" y="2640850"/>
                  <a:pt x="1581150" y="2654300"/>
                  <a:pt x="1571625" y="2657475"/>
                </a:cubicBezTo>
                <a:cubicBezTo>
                  <a:pt x="1568450" y="2679700"/>
                  <a:pt x="1568007" y="2702490"/>
                  <a:pt x="1562100" y="2724150"/>
                </a:cubicBezTo>
                <a:cubicBezTo>
                  <a:pt x="1558364" y="2737849"/>
                  <a:pt x="1548323" y="2749067"/>
                  <a:pt x="1543050" y="2762250"/>
                </a:cubicBezTo>
                <a:cubicBezTo>
                  <a:pt x="1535592" y="2780894"/>
                  <a:pt x="1530350" y="2800350"/>
                  <a:pt x="1524000" y="2819400"/>
                </a:cubicBezTo>
                <a:lnTo>
                  <a:pt x="1504950" y="2876550"/>
                </a:lnTo>
                <a:lnTo>
                  <a:pt x="1495425" y="2905125"/>
                </a:lnTo>
                <a:cubicBezTo>
                  <a:pt x="1492250" y="2940050"/>
                  <a:pt x="1490250" y="2975102"/>
                  <a:pt x="1485900" y="3009900"/>
                </a:cubicBezTo>
                <a:cubicBezTo>
                  <a:pt x="1483892" y="3025964"/>
                  <a:pt x="1476375" y="3041336"/>
                  <a:pt x="1476375" y="3057525"/>
                </a:cubicBezTo>
                <a:cubicBezTo>
                  <a:pt x="1476375" y="3117933"/>
                  <a:pt x="1481882" y="3178225"/>
                  <a:pt x="1485900" y="3238500"/>
                </a:cubicBezTo>
                <a:cubicBezTo>
                  <a:pt x="1489445" y="3291678"/>
                  <a:pt x="1497132" y="3364746"/>
                  <a:pt x="1504950" y="3419475"/>
                </a:cubicBezTo>
                <a:cubicBezTo>
                  <a:pt x="1507681" y="3438594"/>
                  <a:pt x="1511300" y="3457575"/>
                  <a:pt x="1514475" y="3476625"/>
                </a:cubicBezTo>
                <a:cubicBezTo>
                  <a:pt x="1499243" y="3689872"/>
                  <a:pt x="1520167" y="3551954"/>
                  <a:pt x="1495425" y="3638550"/>
                </a:cubicBezTo>
                <a:cubicBezTo>
                  <a:pt x="1491829" y="3651137"/>
                  <a:pt x="1489662" y="3664111"/>
                  <a:pt x="1485900" y="3676650"/>
                </a:cubicBezTo>
                <a:cubicBezTo>
                  <a:pt x="1480130" y="3695884"/>
                  <a:pt x="1466850" y="3733800"/>
                  <a:pt x="1466850" y="3733800"/>
                </a:cubicBezTo>
                <a:cubicBezTo>
                  <a:pt x="1463072" y="3771585"/>
                  <a:pt x="1456223" y="3853612"/>
                  <a:pt x="1447800" y="3895725"/>
                </a:cubicBezTo>
                <a:cubicBezTo>
                  <a:pt x="1445831" y="3905570"/>
                  <a:pt x="1441450" y="3914775"/>
                  <a:pt x="1438275" y="3924300"/>
                </a:cubicBezTo>
                <a:cubicBezTo>
                  <a:pt x="1435100" y="4025900"/>
                  <a:pt x="1442011" y="4128319"/>
                  <a:pt x="1428750" y="4229100"/>
                </a:cubicBezTo>
                <a:cubicBezTo>
                  <a:pt x="1425763" y="4251800"/>
                  <a:pt x="1409700" y="4273550"/>
                  <a:pt x="1390650" y="4286250"/>
                </a:cubicBezTo>
                <a:cubicBezTo>
                  <a:pt x="1347149" y="4315251"/>
                  <a:pt x="1377794" y="4299448"/>
                  <a:pt x="1323975" y="4314825"/>
                </a:cubicBezTo>
                <a:cubicBezTo>
                  <a:pt x="1314321" y="4317583"/>
                  <a:pt x="1305348" y="4322993"/>
                  <a:pt x="1295400" y="4324350"/>
                </a:cubicBezTo>
                <a:cubicBezTo>
                  <a:pt x="1235298" y="4332546"/>
                  <a:pt x="1114425" y="4343400"/>
                  <a:pt x="1114425" y="4343400"/>
                </a:cubicBezTo>
                <a:cubicBezTo>
                  <a:pt x="1016000" y="4340225"/>
                  <a:pt x="917466" y="4339493"/>
                  <a:pt x="819150" y="4333875"/>
                </a:cubicBezTo>
                <a:cubicBezTo>
                  <a:pt x="806080" y="4333128"/>
                  <a:pt x="793829" y="4327190"/>
                  <a:pt x="781050" y="4324350"/>
                </a:cubicBezTo>
                <a:cubicBezTo>
                  <a:pt x="765246" y="4320838"/>
                  <a:pt x="749353" y="4317721"/>
                  <a:pt x="733425" y="4314825"/>
                </a:cubicBezTo>
                <a:cubicBezTo>
                  <a:pt x="714424" y="4311370"/>
                  <a:pt x="695128" y="4309490"/>
                  <a:pt x="676275" y="4305300"/>
                </a:cubicBezTo>
                <a:cubicBezTo>
                  <a:pt x="666474" y="4303122"/>
                  <a:pt x="657354" y="4298533"/>
                  <a:pt x="647700" y="4295775"/>
                </a:cubicBezTo>
                <a:cubicBezTo>
                  <a:pt x="616313" y="4286807"/>
                  <a:pt x="594711" y="4283272"/>
                  <a:pt x="561975" y="4276725"/>
                </a:cubicBezTo>
                <a:cubicBezTo>
                  <a:pt x="549275" y="4270375"/>
                  <a:pt x="536926" y="4263268"/>
                  <a:pt x="523875" y="4257675"/>
                </a:cubicBezTo>
                <a:cubicBezTo>
                  <a:pt x="514647" y="4253720"/>
                  <a:pt x="503654" y="4253719"/>
                  <a:pt x="495300" y="4248150"/>
                </a:cubicBezTo>
                <a:cubicBezTo>
                  <a:pt x="423951" y="4200584"/>
                  <a:pt x="506094" y="4232698"/>
                  <a:pt x="438150" y="4210050"/>
                </a:cubicBezTo>
                <a:cubicBezTo>
                  <a:pt x="420205" y="4192105"/>
                  <a:pt x="401134" y="4176770"/>
                  <a:pt x="390525" y="4152900"/>
                </a:cubicBezTo>
                <a:cubicBezTo>
                  <a:pt x="382370" y="4134550"/>
                  <a:pt x="377825" y="4114800"/>
                  <a:pt x="371475" y="4095750"/>
                </a:cubicBezTo>
                <a:lnTo>
                  <a:pt x="361950" y="4067175"/>
                </a:lnTo>
                <a:cubicBezTo>
                  <a:pt x="365125" y="4006850"/>
                  <a:pt x="366006" y="3946360"/>
                  <a:pt x="371475" y="3886200"/>
                </a:cubicBezTo>
                <a:cubicBezTo>
                  <a:pt x="374122" y="3857082"/>
                  <a:pt x="407625" y="3817688"/>
                  <a:pt x="419100" y="3800475"/>
                </a:cubicBezTo>
                <a:lnTo>
                  <a:pt x="457200" y="3743325"/>
                </a:lnTo>
                <a:cubicBezTo>
                  <a:pt x="463550" y="3733800"/>
                  <a:pt x="468155" y="3722845"/>
                  <a:pt x="476250" y="3714750"/>
                </a:cubicBezTo>
                <a:cubicBezTo>
                  <a:pt x="485775" y="3705225"/>
                  <a:pt x="496201" y="3696523"/>
                  <a:pt x="504825" y="3686175"/>
                </a:cubicBezTo>
                <a:cubicBezTo>
                  <a:pt x="512154" y="3677381"/>
                  <a:pt x="515780" y="3665695"/>
                  <a:pt x="523875" y="3657600"/>
                </a:cubicBezTo>
                <a:cubicBezTo>
                  <a:pt x="551172" y="3630303"/>
                  <a:pt x="550037" y="3644519"/>
                  <a:pt x="581025" y="3629025"/>
                </a:cubicBezTo>
                <a:cubicBezTo>
                  <a:pt x="591264" y="3623905"/>
                  <a:pt x="598183" y="3610810"/>
                  <a:pt x="609600" y="3609975"/>
                </a:cubicBezTo>
                <a:cubicBezTo>
                  <a:pt x="729970" y="3601167"/>
                  <a:pt x="850900" y="3603625"/>
                  <a:pt x="971550" y="3600450"/>
                </a:cubicBezTo>
                <a:cubicBezTo>
                  <a:pt x="981075" y="3594100"/>
                  <a:pt x="989886" y="3586520"/>
                  <a:pt x="1000125" y="3581400"/>
                </a:cubicBezTo>
                <a:cubicBezTo>
                  <a:pt x="1009105" y="3576910"/>
                  <a:pt x="1020775" y="3578039"/>
                  <a:pt x="1028700" y="3571875"/>
                </a:cubicBezTo>
                <a:cubicBezTo>
                  <a:pt x="1049966" y="3555335"/>
                  <a:pt x="1085850" y="3514725"/>
                  <a:pt x="1085850" y="3514725"/>
                </a:cubicBezTo>
                <a:cubicBezTo>
                  <a:pt x="1089025" y="3505200"/>
                  <a:pt x="1091850" y="3495551"/>
                  <a:pt x="1095375" y="3486150"/>
                </a:cubicBezTo>
                <a:cubicBezTo>
                  <a:pt x="1101378" y="3470141"/>
                  <a:pt x="1109018" y="3454745"/>
                  <a:pt x="1114425" y="3438525"/>
                </a:cubicBezTo>
                <a:cubicBezTo>
                  <a:pt x="1118565" y="3426106"/>
                  <a:pt x="1118793" y="3412457"/>
                  <a:pt x="1123950" y="3400425"/>
                </a:cubicBezTo>
                <a:cubicBezTo>
                  <a:pt x="1128459" y="3389903"/>
                  <a:pt x="1138351" y="3382311"/>
                  <a:pt x="1143000" y="3371850"/>
                </a:cubicBezTo>
                <a:cubicBezTo>
                  <a:pt x="1151155" y="3353500"/>
                  <a:pt x="1155700" y="3333750"/>
                  <a:pt x="1162050" y="3314700"/>
                </a:cubicBezTo>
                <a:cubicBezTo>
                  <a:pt x="1184888" y="3246187"/>
                  <a:pt x="1157180" y="3331746"/>
                  <a:pt x="1181100" y="3248025"/>
                </a:cubicBezTo>
                <a:cubicBezTo>
                  <a:pt x="1183858" y="3238371"/>
                  <a:pt x="1187867" y="3229104"/>
                  <a:pt x="1190625" y="3219450"/>
                </a:cubicBezTo>
                <a:cubicBezTo>
                  <a:pt x="1199593" y="3188063"/>
                  <a:pt x="1203128" y="3166461"/>
                  <a:pt x="1209675" y="3133725"/>
                </a:cubicBezTo>
                <a:cubicBezTo>
                  <a:pt x="1206500" y="3016250"/>
                  <a:pt x="1205740" y="2898685"/>
                  <a:pt x="1200150" y="2781300"/>
                </a:cubicBezTo>
                <a:cubicBezTo>
                  <a:pt x="1197856" y="2733130"/>
                  <a:pt x="1189081" y="2736421"/>
                  <a:pt x="1171575" y="2695575"/>
                </a:cubicBezTo>
                <a:cubicBezTo>
                  <a:pt x="1167620" y="2686347"/>
                  <a:pt x="1166926" y="2675777"/>
                  <a:pt x="1162050" y="2667000"/>
                </a:cubicBezTo>
                <a:cubicBezTo>
                  <a:pt x="1150931" y="2646986"/>
                  <a:pt x="1131190" y="2631570"/>
                  <a:pt x="1123950" y="2609850"/>
                </a:cubicBezTo>
                <a:cubicBezTo>
                  <a:pt x="1114519" y="2581556"/>
                  <a:pt x="1108491" y="2546766"/>
                  <a:pt x="1085850" y="2524125"/>
                </a:cubicBezTo>
                <a:cubicBezTo>
                  <a:pt x="1077755" y="2516030"/>
                  <a:pt x="1067514" y="2510195"/>
                  <a:pt x="1057275" y="2505075"/>
                </a:cubicBezTo>
                <a:cubicBezTo>
                  <a:pt x="1048295" y="2500585"/>
                  <a:pt x="1038501" y="2497728"/>
                  <a:pt x="1028700" y="2495550"/>
                </a:cubicBezTo>
                <a:cubicBezTo>
                  <a:pt x="1009847" y="2491360"/>
                  <a:pt x="990600" y="2489200"/>
                  <a:pt x="971550" y="2486025"/>
                </a:cubicBezTo>
                <a:cubicBezTo>
                  <a:pt x="892175" y="2489200"/>
                  <a:pt x="812494" y="2487898"/>
                  <a:pt x="733425" y="2495550"/>
                </a:cubicBezTo>
                <a:cubicBezTo>
                  <a:pt x="713438" y="2497484"/>
                  <a:pt x="696082" y="2511299"/>
                  <a:pt x="676275" y="2514600"/>
                </a:cubicBezTo>
                <a:cubicBezTo>
                  <a:pt x="657225" y="2517775"/>
                  <a:pt x="637861" y="2519441"/>
                  <a:pt x="619125" y="2524125"/>
                </a:cubicBezTo>
                <a:cubicBezTo>
                  <a:pt x="599644" y="2528995"/>
                  <a:pt x="581986" y="2541507"/>
                  <a:pt x="561975" y="2543175"/>
                </a:cubicBezTo>
                <a:cubicBezTo>
                  <a:pt x="333726" y="2562196"/>
                  <a:pt x="485892" y="2551638"/>
                  <a:pt x="104775" y="2562225"/>
                </a:cubicBezTo>
                <a:cubicBezTo>
                  <a:pt x="95250" y="2571750"/>
                  <a:pt x="84030" y="2579839"/>
                  <a:pt x="76200" y="2590800"/>
                </a:cubicBezTo>
                <a:cubicBezTo>
                  <a:pt x="53635" y="2622390"/>
                  <a:pt x="60950" y="2626383"/>
                  <a:pt x="47625" y="2657475"/>
                </a:cubicBezTo>
                <a:cubicBezTo>
                  <a:pt x="33375" y="2690725"/>
                  <a:pt x="26496" y="2691884"/>
                  <a:pt x="19050" y="2724150"/>
                </a:cubicBezTo>
                <a:cubicBezTo>
                  <a:pt x="11769" y="2755700"/>
                  <a:pt x="0" y="2819400"/>
                  <a:pt x="0" y="2819400"/>
                </a:cubicBezTo>
                <a:cubicBezTo>
                  <a:pt x="3175" y="3032125"/>
                  <a:pt x="3534" y="3244911"/>
                  <a:pt x="9525" y="3457575"/>
                </a:cubicBezTo>
                <a:cubicBezTo>
                  <a:pt x="9894" y="3470661"/>
                  <a:pt x="16210" y="3482896"/>
                  <a:pt x="19050" y="3495675"/>
                </a:cubicBezTo>
                <a:cubicBezTo>
                  <a:pt x="22562" y="3511479"/>
                  <a:pt x="24648" y="3527594"/>
                  <a:pt x="28575" y="3543300"/>
                </a:cubicBezTo>
                <a:cubicBezTo>
                  <a:pt x="31010" y="3553040"/>
                  <a:pt x="35342" y="3562221"/>
                  <a:pt x="38100" y="3571875"/>
                </a:cubicBezTo>
                <a:cubicBezTo>
                  <a:pt x="41696" y="3584462"/>
                  <a:pt x="44450" y="3597275"/>
                  <a:pt x="47625" y="3609975"/>
                </a:cubicBezTo>
                <a:cubicBezTo>
                  <a:pt x="50800" y="3692525"/>
                  <a:pt x="51831" y="3775185"/>
                  <a:pt x="57150" y="3857625"/>
                </a:cubicBezTo>
                <a:cubicBezTo>
                  <a:pt x="58202" y="3873923"/>
                  <a:pt x="71676" y="3925255"/>
                  <a:pt x="76200" y="3943350"/>
                </a:cubicBezTo>
                <a:cubicBezTo>
                  <a:pt x="79375" y="4044950"/>
                  <a:pt x="80772" y="4146621"/>
                  <a:pt x="85725" y="4248150"/>
                </a:cubicBezTo>
                <a:cubicBezTo>
                  <a:pt x="87126" y="4276867"/>
                  <a:pt x="93202" y="4305197"/>
                  <a:pt x="95250" y="4333875"/>
                </a:cubicBezTo>
                <a:cubicBezTo>
                  <a:pt x="99554" y="4394130"/>
                  <a:pt x="100471" y="4454595"/>
                  <a:pt x="104775" y="4514850"/>
                </a:cubicBezTo>
                <a:cubicBezTo>
                  <a:pt x="106823" y="4543528"/>
                  <a:pt x="105208" y="4573300"/>
                  <a:pt x="114300" y="4600575"/>
                </a:cubicBezTo>
                <a:cubicBezTo>
                  <a:pt x="121540" y="4622295"/>
                  <a:pt x="130680" y="4650485"/>
                  <a:pt x="152400" y="4657725"/>
                </a:cubicBezTo>
                <a:cubicBezTo>
                  <a:pt x="193394" y="4671390"/>
                  <a:pt x="171235" y="4664815"/>
                  <a:pt x="219075" y="4676775"/>
                </a:cubicBezTo>
                <a:cubicBezTo>
                  <a:pt x="228600" y="4683125"/>
                  <a:pt x="237128" y="4691316"/>
                  <a:pt x="247650" y="4695825"/>
                </a:cubicBezTo>
                <a:cubicBezTo>
                  <a:pt x="274101" y="4707161"/>
                  <a:pt x="344098" y="4712325"/>
                  <a:pt x="361950" y="4714875"/>
                </a:cubicBezTo>
                <a:cubicBezTo>
                  <a:pt x="381069" y="4717606"/>
                  <a:pt x="400050" y="4721225"/>
                  <a:pt x="419100" y="4724400"/>
                </a:cubicBezTo>
                <a:lnTo>
                  <a:pt x="1133475" y="4714875"/>
                </a:lnTo>
                <a:cubicBezTo>
                  <a:pt x="1255869" y="4712298"/>
                  <a:pt x="1324530" y="4705304"/>
                  <a:pt x="1438275" y="4695825"/>
                </a:cubicBezTo>
                <a:cubicBezTo>
                  <a:pt x="1482356" y="4687009"/>
                  <a:pt x="1505317" y="4681501"/>
                  <a:pt x="1552575" y="4676775"/>
                </a:cubicBezTo>
                <a:cubicBezTo>
                  <a:pt x="1593766" y="4672656"/>
                  <a:pt x="1635125" y="4670425"/>
                  <a:pt x="1676400" y="4667250"/>
                </a:cubicBezTo>
                <a:cubicBezTo>
                  <a:pt x="1745969" y="4644060"/>
                  <a:pt x="1714069" y="4653070"/>
                  <a:pt x="1771650" y="4638675"/>
                </a:cubicBezTo>
                <a:cubicBezTo>
                  <a:pt x="1800348" y="4619543"/>
                  <a:pt x="1804488" y="4615077"/>
                  <a:pt x="1838325" y="4600575"/>
                </a:cubicBezTo>
                <a:cubicBezTo>
                  <a:pt x="1847553" y="4596620"/>
                  <a:pt x="1857375" y="4594225"/>
                  <a:pt x="1866900" y="4591050"/>
                </a:cubicBezTo>
                <a:cubicBezTo>
                  <a:pt x="1892144" y="4565806"/>
                  <a:pt x="1926103" y="4539319"/>
                  <a:pt x="1943100" y="4505325"/>
                </a:cubicBezTo>
                <a:cubicBezTo>
                  <a:pt x="1953986" y="4483552"/>
                  <a:pt x="1956716" y="4450862"/>
                  <a:pt x="1962150" y="4429125"/>
                </a:cubicBezTo>
                <a:cubicBezTo>
                  <a:pt x="1964585" y="4419385"/>
                  <a:pt x="1968500" y="4410075"/>
                  <a:pt x="1971675" y="4400550"/>
                </a:cubicBezTo>
                <a:cubicBezTo>
                  <a:pt x="1974977" y="4370834"/>
                  <a:pt x="1983930" y="4282127"/>
                  <a:pt x="1990725" y="4248150"/>
                </a:cubicBezTo>
                <a:cubicBezTo>
                  <a:pt x="1992694" y="4238305"/>
                  <a:pt x="1997492" y="4229229"/>
                  <a:pt x="2000250" y="4219575"/>
                </a:cubicBezTo>
                <a:cubicBezTo>
                  <a:pt x="2003846" y="4206988"/>
                  <a:pt x="2004618" y="4193507"/>
                  <a:pt x="2009775" y="4181475"/>
                </a:cubicBezTo>
                <a:cubicBezTo>
                  <a:pt x="2022295" y="4152262"/>
                  <a:pt x="2037207" y="4148557"/>
                  <a:pt x="2057400" y="4124325"/>
                </a:cubicBezTo>
                <a:cubicBezTo>
                  <a:pt x="2064729" y="4115531"/>
                  <a:pt x="2070100" y="4105275"/>
                  <a:pt x="2076450" y="4095750"/>
                </a:cubicBezTo>
                <a:cubicBezTo>
                  <a:pt x="2151195" y="4098518"/>
                  <a:pt x="2346470" y="4116041"/>
                  <a:pt x="2447925" y="4095750"/>
                </a:cubicBezTo>
                <a:cubicBezTo>
                  <a:pt x="2459150" y="4093505"/>
                  <a:pt x="2466975" y="4083050"/>
                  <a:pt x="2476500" y="4076700"/>
                </a:cubicBezTo>
                <a:lnTo>
                  <a:pt x="2514600" y="4019550"/>
                </a:lnTo>
                <a:cubicBezTo>
                  <a:pt x="2520950" y="4010025"/>
                  <a:pt x="2530030" y="4001835"/>
                  <a:pt x="2533650" y="3990975"/>
                </a:cubicBezTo>
                <a:cubicBezTo>
                  <a:pt x="2556840" y="3921406"/>
                  <a:pt x="2547830" y="3953306"/>
                  <a:pt x="2562225" y="3895725"/>
                </a:cubicBezTo>
                <a:cubicBezTo>
                  <a:pt x="2565400" y="3860800"/>
                  <a:pt x="2569159" y="3825923"/>
                  <a:pt x="2571750" y="3790950"/>
                </a:cubicBezTo>
                <a:cubicBezTo>
                  <a:pt x="2584318" y="3621278"/>
                  <a:pt x="2564703" y="3688267"/>
                  <a:pt x="2590800" y="3609975"/>
                </a:cubicBezTo>
                <a:cubicBezTo>
                  <a:pt x="2597310" y="3538365"/>
                  <a:pt x="2593387" y="3521975"/>
                  <a:pt x="2609850" y="3467100"/>
                </a:cubicBezTo>
                <a:cubicBezTo>
                  <a:pt x="2615620" y="3447866"/>
                  <a:pt x="2619920" y="3427911"/>
                  <a:pt x="2628900" y="3409950"/>
                </a:cubicBezTo>
                <a:cubicBezTo>
                  <a:pt x="2635250" y="3397250"/>
                  <a:pt x="2637910" y="3381890"/>
                  <a:pt x="2647950" y="3371850"/>
                </a:cubicBezTo>
                <a:cubicBezTo>
                  <a:pt x="2685751" y="3334049"/>
                  <a:pt x="2700179" y="3334980"/>
                  <a:pt x="2743200" y="3324225"/>
                </a:cubicBezTo>
                <a:cubicBezTo>
                  <a:pt x="2752725" y="3317875"/>
                  <a:pt x="2761314" y="3309824"/>
                  <a:pt x="2771775" y="3305175"/>
                </a:cubicBezTo>
                <a:cubicBezTo>
                  <a:pt x="2790125" y="3297020"/>
                  <a:pt x="2828925" y="3286125"/>
                  <a:pt x="2828925" y="3286125"/>
                </a:cubicBezTo>
                <a:cubicBezTo>
                  <a:pt x="2924175" y="3289300"/>
                  <a:pt x="3019763" y="3287022"/>
                  <a:pt x="3114675" y="3295650"/>
                </a:cubicBezTo>
                <a:cubicBezTo>
                  <a:pt x="3126076" y="3296686"/>
                  <a:pt x="3135155" y="3306605"/>
                  <a:pt x="3143250" y="3314700"/>
                </a:cubicBezTo>
                <a:cubicBezTo>
                  <a:pt x="3151345" y="3322795"/>
                  <a:pt x="3157180" y="3333036"/>
                  <a:pt x="3162300" y="3343275"/>
                </a:cubicBezTo>
                <a:cubicBezTo>
                  <a:pt x="3201735" y="3422145"/>
                  <a:pt x="3136280" y="3318533"/>
                  <a:pt x="3190875" y="3400425"/>
                </a:cubicBezTo>
                <a:cubicBezTo>
                  <a:pt x="3197225" y="3432175"/>
                  <a:pt x="3199686" y="3464958"/>
                  <a:pt x="3209925" y="3495675"/>
                </a:cubicBezTo>
                <a:cubicBezTo>
                  <a:pt x="3213100" y="3505200"/>
                  <a:pt x="3217272" y="3514449"/>
                  <a:pt x="3219450" y="3524250"/>
                </a:cubicBezTo>
                <a:cubicBezTo>
                  <a:pt x="3223640" y="3543103"/>
                  <a:pt x="3224291" y="3562664"/>
                  <a:pt x="3228975" y="3581400"/>
                </a:cubicBezTo>
                <a:cubicBezTo>
                  <a:pt x="3242577" y="3635808"/>
                  <a:pt x="3242056" y="3629596"/>
                  <a:pt x="3267075" y="3667125"/>
                </a:cubicBezTo>
                <a:cubicBezTo>
                  <a:pt x="3264985" y="3750740"/>
                  <a:pt x="3262759" y="4051026"/>
                  <a:pt x="3248025" y="4191000"/>
                </a:cubicBezTo>
                <a:cubicBezTo>
                  <a:pt x="3246655" y="4204019"/>
                  <a:pt x="3240842" y="4216220"/>
                  <a:pt x="3238500" y="4229100"/>
                </a:cubicBezTo>
                <a:cubicBezTo>
                  <a:pt x="3221605" y="4322023"/>
                  <a:pt x="3236035" y="4272463"/>
                  <a:pt x="3219450" y="4371975"/>
                </a:cubicBezTo>
                <a:cubicBezTo>
                  <a:pt x="3217298" y="4384888"/>
                  <a:pt x="3213100" y="4397375"/>
                  <a:pt x="3209925" y="4410075"/>
                </a:cubicBezTo>
                <a:cubicBezTo>
                  <a:pt x="3196160" y="4561485"/>
                  <a:pt x="3194639" y="4525676"/>
                  <a:pt x="3209925" y="4724400"/>
                </a:cubicBezTo>
                <a:cubicBezTo>
                  <a:pt x="3210929" y="4737452"/>
                  <a:pt x="3215854" y="4749913"/>
                  <a:pt x="3219450" y="4762500"/>
                </a:cubicBezTo>
                <a:cubicBezTo>
                  <a:pt x="3225648" y="4784191"/>
                  <a:pt x="3231327" y="4802952"/>
                  <a:pt x="3248025" y="4819650"/>
                </a:cubicBezTo>
                <a:cubicBezTo>
                  <a:pt x="3256120" y="4827745"/>
                  <a:pt x="3267075" y="4832350"/>
                  <a:pt x="3276600" y="4838700"/>
                </a:cubicBezTo>
                <a:cubicBezTo>
                  <a:pt x="3282950" y="4848225"/>
                  <a:pt x="3287555" y="4859180"/>
                  <a:pt x="3295650" y="4867275"/>
                </a:cubicBezTo>
                <a:cubicBezTo>
                  <a:pt x="3333098" y="4904723"/>
                  <a:pt x="3324182" y="4889028"/>
                  <a:pt x="3362325" y="4905375"/>
                </a:cubicBezTo>
                <a:cubicBezTo>
                  <a:pt x="3375376" y="4910968"/>
                  <a:pt x="3386955" y="4919935"/>
                  <a:pt x="3400425" y="4924425"/>
                </a:cubicBezTo>
                <a:cubicBezTo>
                  <a:pt x="3415784" y="4929545"/>
                  <a:pt x="3432246" y="4930438"/>
                  <a:pt x="3448050" y="4933950"/>
                </a:cubicBezTo>
                <a:cubicBezTo>
                  <a:pt x="3533304" y="4952895"/>
                  <a:pt x="3431312" y="4934335"/>
                  <a:pt x="3543300" y="4953000"/>
                </a:cubicBezTo>
                <a:cubicBezTo>
                  <a:pt x="3571875" y="4949825"/>
                  <a:pt x="3601750" y="4952567"/>
                  <a:pt x="3629025" y="4943475"/>
                </a:cubicBezTo>
                <a:cubicBezTo>
                  <a:pt x="3642931" y="4938840"/>
                  <a:pt x="3669473" y="4898884"/>
                  <a:pt x="3676650" y="4886325"/>
                </a:cubicBezTo>
                <a:cubicBezTo>
                  <a:pt x="3691622" y="4860123"/>
                  <a:pt x="3704544" y="4828666"/>
                  <a:pt x="3714750" y="4800600"/>
                </a:cubicBezTo>
                <a:cubicBezTo>
                  <a:pt x="3721612" y="4781729"/>
                  <a:pt x="3729862" y="4763141"/>
                  <a:pt x="3733800" y="4743450"/>
                </a:cubicBezTo>
                <a:cubicBezTo>
                  <a:pt x="3740150" y="4711700"/>
                  <a:pt x="3742611" y="4678917"/>
                  <a:pt x="3752850" y="4648200"/>
                </a:cubicBezTo>
                <a:cubicBezTo>
                  <a:pt x="3756025" y="4638675"/>
                  <a:pt x="3756985" y="4628096"/>
                  <a:pt x="3762375" y="4619625"/>
                </a:cubicBezTo>
                <a:cubicBezTo>
                  <a:pt x="3779421" y="4592839"/>
                  <a:pt x="3793107" y="4561037"/>
                  <a:pt x="3819525" y="4543425"/>
                </a:cubicBezTo>
                <a:cubicBezTo>
                  <a:pt x="3852260" y="4521602"/>
                  <a:pt x="3869325" y="4502985"/>
                  <a:pt x="3905250" y="4495800"/>
                </a:cubicBezTo>
                <a:cubicBezTo>
                  <a:pt x="3943125" y="4488225"/>
                  <a:pt x="4019550" y="4476750"/>
                  <a:pt x="4019550" y="4476750"/>
                </a:cubicBezTo>
                <a:cubicBezTo>
                  <a:pt x="4034117" y="4470923"/>
                  <a:pt x="4075841" y="4453152"/>
                  <a:pt x="4095750" y="4448175"/>
                </a:cubicBezTo>
                <a:cubicBezTo>
                  <a:pt x="4111456" y="4444248"/>
                  <a:pt x="4127571" y="4442162"/>
                  <a:pt x="4143375" y="4438650"/>
                </a:cubicBezTo>
                <a:cubicBezTo>
                  <a:pt x="4228629" y="4419705"/>
                  <a:pt x="4126637" y="4438265"/>
                  <a:pt x="4238625" y="4419600"/>
                </a:cubicBezTo>
                <a:lnTo>
                  <a:pt x="4676775" y="4429125"/>
                </a:lnTo>
                <a:cubicBezTo>
                  <a:pt x="4689505" y="4429605"/>
                  <a:pt x="4771892" y="4442420"/>
                  <a:pt x="4791075" y="4448175"/>
                </a:cubicBezTo>
                <a:cubicBezTo>
                  <a:pt x="4877961" y="4474241"/>
                  <a:pt x="4801751" y="4458132"/>
                  <a:pt x="4876800" y="4486275"/>
                </a:cubicBezTo>
                <a:cubicBezTo>
                  <a:pt x="4908461" y="4498148"/>
                  <a:pt x="4939128" y="4497095"/>
                  <a:pt x="4972050" y="4505325"/>
                </a:cubicBezTo>
                <a:cubicBezTo>
                  <a:pt x="4991531" y="4510195"/>
                  <a:pt x="5009509" y="4520437"/>
                  <a:pt x="5029200" y="4524375"/>
                </a:cubicBezTo>
                <a:lnTo>
                  <a:pt x="5076825" y="4533900"/>
                </a:lnTo>
                <a:cubicBezTo>
                  <a:pt x="5095826" y="4537355"/>
                  <a:pt x="5115037" y="4539637"/>
                  <a:pt x="5133975" y="4543425"/>
                </a:cubicBezTo>
                <a:cubicBezTo>
                  <a:pt x="5146812" y="4545992"/>
                  <a:pt x="5159375" y="4549775"/>
                  <a:pt x="5172075" y="4552950"/>
                </a:cubicBezTo>
                <a:cubicBezTo>
                  <a:pt x="5289550" y="4549775"/>
                  <a:pt x="5407129" y="4549294"/>
                  <a:pt x="5524500" y="4543425"/>
                </a:cubicBezTo>
                <a:cubicBezTo>
                  <a:pt x="5534528" y="4542924"/>
                  <a:pt x="5553075" y="4533900"/>
                  <a:pt x="5553075" y="4533900"/>
                </a:cubicBezTo>
              </a:path>
            </a:pathLst>
          </a:cu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4884877"/>
            <a:ext cx="2134101" cy="19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4227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5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70176" y="1124744"/>
            <a:ext cx="5616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Море шепчет не грусти,</a:t>
            </a:r>
          </a:p>
          <a:p>
            <a:r>
              <a:rPr lang="ru-RU" sz="24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Лучше в гости приходи.</a:t>
            </a:r>
          </a:p>
          <a:p>
            <a:r>
              <a:rPr lang="ru-RU" sz="24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Подарю тебе ракушку,</a:t>
            </a:r>
          </a:p>
          <a:p>
            <a:r>
              <a:rPr lang="ru-RU" sz="24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Ласково шепну на ушко,</a:t>
            </a:r>
          </a:p>
          <a:p>
            <a:r>
              <a:rPr lang="ru-RU" sz="24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Искупаю в пене даже,</a:t>
            </a:r>
          </a:p>
          <a:p>
            <a:r>
              <a:rPr lang="ru-RU" sz="24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Полежишь со мной на пляже.</a:t>
            </a:r>
          </a:p>
          <a:p>
            <a:r>
              <a:rPr lang="ru-RU" sz="24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Улыбнёшься облакам,</a:t>
            </a:r>
          </a:p>
          <a:p>
            <a:r>
              <a:rPr lang="ru-RU" sz="24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А потом вернёшься к нам.</a:t>
            </a:r>
          </a:p>
          <a:p>
            <a:pPr algn="r"/>
            <a:r>
              <a:rPr lang="ru-RU" sz="24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(Г. </a:t>
            </a:r>
            <a:r>
              <a:rPr lang="ru-RU" sz="1600" b="1" i="1" dirty="0" err="1">
                <a:solidFill>
                  <a:srgbClr val="0D0DB3"/>
                </a:solidFill>
                <a:latin typeface="Bookman Old Style" panose="02050604050505020204" pitchFamily="18" charset="0"/>
              </a:rPr>
              <a:t>Польняк</a:t>
            </a:r>
            <a:r>
              <a:rPr lang="ru-RU" sz="1600" b="1" i="1" dirty="0">
                <a:solidFill>
                  <a:srgbClr val="0D0DB3"/>
                </a:solidFill>
                <a:latin typeface="Bookman Old Style" panose="02050604050505020204" pitchFamily="18" charset="0"/>
              </a:rPr>
              <a:t>)</a:t>
            </a:r>
            <a:endParaRPr lang="ru-RU" sz="2400" b="1" i="1" dirty="0">
              <a:solidFill>
                <a:srgbClr val="0D0DB3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ripple dir="lu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8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645024"/>
            <a:ext cx="6120680" cy="1143000"/>
          </a:xfrm>
        </p:spPr>
        <p:txBody>
          <a:bodyPr/>
          <a:lstStyle/>
          <a:p>
            <a:r>
              <a:rPr lang="ru-RU" b="1" i="1" dirty="0">
                <a:solidFill>
                  <a:srgbClr val="0D0DB3"/>
                </a:solidFill>
              </a:rPr>
              <a:t>Спасибо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>
                <a:solidFill>
                  <a:schemeClr val="tx1"/>
                </a:solidFill>
              </a:rPr>
              <a:pPr/>
              <a:t>23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/>
      </p:transition>
    </mc:Choice>
    <mc:Fallback xmlns="">
      <p:transition spd="slow">
        <p:randomBa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1412776"/>
            <a:ext cx="6096000" cy="1143000"/>
          </a:xfrm>
          <a:noFill/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D0DB3"/>
                </a:solidFill>
              </a:rPr>
              <a:t>остров Разминка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</a:t>
            </a:fld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31482" y="4293096"/>
            <a:ext cx="4320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D0DB3"/>
                </a:solidFill>
                <a:latin typeface="Georgia" panose="02040502050405020303" pitchFamily="18" charset="0"/>
              </a:rPr>
              <a:t>Этот домик я могу</a:t>
            </a:r>
          </a:p>
          <a:p>
            <a:r>
              <a:rPr lang="ru-RU" sz="2000" b="1" i="1" dirty="0">
                <a:solidFill>
                  <a:srgbClr val="0D0DB3"/>
                </a:solidFill>
                <a:latin typeface="Georgia" panose="02040502050405020303" pitchFamily="18" charset="0"/>
              </a:rPr>
              <a:t>Отыскать на берегу.</a:t>
            </a:r>
          </a:p>
          <a:p>
            <a:r>
              <a:rPr lang="ru-RU" sz="2000" b="1" i="1" dirty="0">
                <a:solidFill>
                  <a:srgbClr val="0D0DB3"/>
                </a:solidFill>
                <a:latin typeface="Georgia" panose="02040502050405020303" pitchFamily="18" charset="0"/>
              </a:rPr>
              <a:t>В нем укрытие моллюска,</a:t>
            </a:r>
          </a:p>
          <a:p>
            <a:r>
              <a:rPr lang="ru-RU" sz="2000" b="1" i="1" dirty="0">
                <a:solidFill>
                  <a:srgbClr val="0D0DB3"/>
                </a:solidFill>
                <a:latin typeface="Georgia" panose="02040502050405020303" pitchFamily="18" charset="0"/>
              </a:rPr>
              <a:t>И хозяин гордый:</a:t>
            </a:r>
          </a:p>
          <a:p>
            <a:r>
              <a:rPr lang="ru-RU" sz="2000" b="1" i="1" dirty="0">
                <a:solidFill>
                  <a:srgbClr val="0D0DB3"/>
                </a:solidFill>
                <a:latin typeface="Georgia" panose="02040502050405020303" pitchFamily="18" charset="0"/>
              </a:rPr>
              <a:t>Домик выдержит нагрузку,</a:t>
            </a:r>
          </a:p>
          <a:p>
            <a:r>
              <a:rPr lang="ru-RU" sz="2000" b="1" i="1" dirty="0">
                <a:solidFill>
                  <a:srgbClr val="0D0DB3"/>
                </a:solidFill>
                <a:latin typeface="Georgia" panose="02040502050405020303" pitchFamily="18" charset="0"/>
              </a:rPr>
              <a:t>Известковый, твердый.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15763"/>
            <a:ext cx="4032448" cy="443026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0.50399 -0.397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-24340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РАЗМИНКА</a:t>
            </a:r>
          </a:p>
        </p:txBody>
      </p:sp>
    </p:spTree>
    <p:extLst>
      <p:ext uri="{BB962C8B-B14F-4D97-AF65-F5344CB8AC3E}">
        <p14:creationId xmlns:p14="http://schemas.microsoft.com/office/powerpoint/2010/main" val="25827985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3284984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3501008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3284983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6518" y="3392995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4" y="3411592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3615" y="3322176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5976" y="3338990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8443" y="3349178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0734" y="3383698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8479" y="3573016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83796" y="3383697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35522" y="3478187"/>
            <a:ext cx="245607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0042" y="3582825"/>
            <a:ext cx="267832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8506" y="3499335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8620" y="3457916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7217" y="3496784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2536" y="3598050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23267" y="3317952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56451" y="3527544"/>
            <a:ext cx="36724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00" dirty="0">
                <a:solidFill>
                  <a:srgbClr val="275EA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4095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189"/>
            <a:ext cx="9144000" cy="533987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0100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/>
                </a:solidFill>
              </a:rPr>
              <a:t>У каждого кораблика найдите деталь, отличающую его от других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16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4854" y="454360"/>
            <a:ext cx="6498002" cy="604867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14" y="625892"/>
            <a:ext cx="6182983" cy="57554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&gt;, &lt; или =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365924" y="6381328"/>
            <a:ext cx="2133600" cy="365125"/>
          </a:xfrm>
        </p:spPr>
        <p:txBody>
          <a:bodyPr/>
          <a:lstStyle/>
          <a:p>
            <a:fld id="{591C84FB-16EB-4ABF-A845-367EF54ED63F}" type="slidenum"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7</a:t>
            </a:fld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71600" y="2132856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71600" y="220486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8" name="Овал 7"/>
          <p:cNvSpPr/>
          <p:nvPr/>
        </p:nvSpPr>
        <p:spPr>
          <a:xfrm>
            <a:off x="971600" y="3284984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71600" y="335699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0" name="Овал 9"/>
          <p:cNvSpPr/>
          <p:nvPr/>
        </p:nvSpPr>
        <p:spPr>
          <a:xfrm>
            <a:off x="971600" y="4365104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71600" y="443711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6" name="Овал 15"/>
          <p:cNvSpPr/>
          <p:nvPr/>
        </p:nvSpPr>
        <p:spPr>
          <a:xfrm>
            <a:off x="2771800" y="2132856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771800" y="220486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8" name="Овал 17"/>
          <p:cNvSpPr/>
          <p:nvPr/>
        </p:nvSpPr>
        <p:spPr>
          <a:xfrm>
            <a:off x="2771800" y="3284984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771800" y="335699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" name="Овал 19"/>
          <p:cNvSpPr/>
          <p:nvPr/>
        </p:nvSpPr>
        <p:spPr>
          <a:xfrm>
            <a:off x="2771800" y="4365104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771800" y="443711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26" name="Овал 25"/>
          <p:cNvSpPr/>
          <p:nvPr/>
        </p:nvSpPr>
        <p:spPr>
          <a:xfrm>
            <a:off x="5508104" y="2132856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508104" y="220486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8" name="Овал 27"/>
          <p:cNvSpPr/>
          <p:nvPr/>
        </p:nvSpPr>
        <p:spPr>
          <a:xfrm>
            <a:off x="5508104" y="3284984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5508104" y="335699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30" name="Овал 29"/>
          <p:cNvSpPr/>
          <p:nvPr/>
        </p:nvSpPr>
        <p:spPr>
          <a:xfrm>
            <a:off x="5508104" y="4365104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508104" y="443711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36" name="Овал 35"/>
          <p:cNvSpPr/>
          <p:nvPr/>
        </p:nvSpPr>
        <p:spPr>
          <a:xfrm>
            <a:off x="7308304" y="2132856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7308304" y="220486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38" name="Овал 37"/>
          <p:cNvSpPr/>
          <p:nvPr/>
        </p:nvSpPr>
        <p:spPr>
          <a:xfrm>
            <a:off x="7308304" y="3284984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7308304" y="335699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40" name="Овал 39"/>
          <p:cNvSpPr/>
          <p:nvPr/>
        </p:nvSpPr>
        <p:spPr>
          <a:xfrm>
            <a:off x="7308304" y="4365104"/>
            <a:ext cx="792088" cy="792088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7308304" y="443711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35696" y="220486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72200" y="2204864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72200" y="443711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35696" y="335699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20207" y="4414867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endParaRPr lang="ru-RU" sz="40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2200" y="3356992"/>
            <a:ext cx="86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6475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5" grpId="0"/>
      <p:bldP spid="48" grpId="0"/>
      <p:bldP spid="49" grpId="0"/>
      <p:bldP spid="50" grpId="0"/>
      <p:bldP spid="52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612" y="0"/>
            <a:ext cx="8229600" cy="836712"/>
          </a:xfrm>
        </p:spPr>
        <p:txBody>
          <a:bodyPr>
            <a:noAutofit/>
          </a:bodyPr>
          <a:lstStyle/>
          <a:p>
            <a:r>
              <a:rPr lang="ru-RU" sz="6000" b="1" i="1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ФИЗКУЛЬТМИНУТКА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84FB-16EB-4ABF-A845-367EF54ED63F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58" b="64771" l="25139" r="36806">
                        <a14:foregroundMark x1="33750" y1="42164" x2="28472" y2="46325"/>
                        <a14:backgroundMark x1="33333" y1="42857" x2="33333" y2="42857"/>
                        <a14:backgroundMark x1="33750" y1="42718" x2="33750" y2="41609"/>
                        <a14:backgroundMark x1="32083" y1="42164" x2="32917" y2="43273"/>
                        <a14:backgroundMark x1="32639" y1="42302" x2="33611" y2="42302"/>
                        <a14:backgroundMark x1="32500" y1="41886" x2="33333" y2="42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40550" r="61566" b="36350"/>
          <a:stretch/>
        </p:blipFill>
        <p:spPr>
          <a:xfrm>
            <a:off x="-1245182" y="1052736"/>
            <a:ext cx="1373224" cy="2157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47" b="64474" l="203" r="27457">
                        <a14:foregroundMark x1="8409" y1="46356" x2="6484" y2="50101"/>
                      </a14:backgroundRemoval>
                    </a14:imgEffect>
                  </a14:imgLayer>
                </a14:imgProps>
              </a:ext>
            </a:extLst>
          </a:blip>
          <a:srcRect t="38898" r="76066" b="38996"/>
          <a:stretch/>
        </p:blipFill>
        <p:spPr>
          <a:xfrm>
            <a:off x="4139952" y="1294142"/>
            <a:ext cx="1440160" cy="1331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22874" l="71530" r="92604">
                        <a14:foregroundMark x1="77609" y1="5466" x2="75887" y2="8603"/>
                      </a14:backgroundRemoval>
                    </a14:imgEffect>
                  </a14:imgLayer>
                </a14:imgProps>
              </a:ext>
            </a:extLst>
          </a:blip>
          <a:srcRect l="70942" r="8116" b="84669"/>
          <a:stretch/>
        </p:blipFill>
        <p:spPr>
          <a:xfrm flipH="1">
            <a:off x="-1132099" y="3140968"/>
            <a:ext cx="1260141" cy="92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7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5 -1.48148E-6 L -0.02795 -1.48148E-6 L -0.02795 0.04838 L 0.09427 0.04838 L 0.09427 0.09699 L 0.21632 0.09699 L 0.21632 0.1456 L 0.33819 0.1456 L 0.33819 0.19421 L 0.46024 0.19421 L 0.46024 0.24283 L 0.58229 0.24283 L 0.58229 0.29144 L 0.70469 0.29144 L 0.70469 0.34005 " pathEditMode="relative" rAng="0" ptsTypes="AAAAAAAAAAAAAAA">
                                      <p:cBhvr>
                                        <p:cTn id="12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0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5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6 0.14236 L 0.10087 0.14236 C 0.13542 0.14236 0.17448 0.12847 0.20903 0.12639 C 0.23472 0.12639 0.28264 0.13935 0.30434 0.13935 C 0.33438 0.13935 0.36459 0.13541 0.42118 0.13541 L 0.46025 -0.01968 L 0.50365 0.16736 L 0.55556 0.14236 L 0.59844 0.13541 L 0.70278 0.14143 C 0.75035 0.13842 0.78959 0.12546 0.83698 0.12037 C 0.85417 0.11944 0.89323 0.11829 0.91962 0.12037 C 0.94497 0.12245 0.96702 0.13634 0.97518 0.13727 C 0.98872 0.14143 1.01875 0.13727 1.03611 0.13935 L 1.06233 0.14236 L 1.10972 0.14236 " pathEditMode="relative" rAng="0" ptsTypes="AAAAAAAAAAAAAAAA">
                                      <p:cBhvr>
                                        <p:cTn id="20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15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60232" y="6492875"/>
            <a:ext cx="2133600" cy="365125"/>
          </a:xfrm>
        </p:spPr>
        <p:txBody>
          <a:bodyPr/>
          <a:lstStyle/>
          <a:p>
            <a:fld id="{591C84FB-16EB-4ABF-A845-367EF54ED63F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75856" y="260648"/>
            <a:ext cx="6096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0D0DB3"/>
                </a:solidFill>
              </a:rPr>
              <a:t>остров </a:t>
            </a:r>
          </a:p>
          <a:p>
            <a:r>
              <a:rPr lang="ru-RU" sz="5400" b="1" dirty="0">
                <a:solidFill>
                  <a:srgbClr val="0D0DB3"/>
                </a:solidFill>
              </a:rPr>
              <a:t>Геометрические фигуры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8200" l="18416" r="87921">
                        <a14:foregroundMark x1="59406" y1="54800" x2="39802" y2="68800"/>
                        <a14:foregroundMark x1="34059" y1="38400" x2="34059" y2="60800"/>
                        <a14:foregroundMark x1="43366" y1="30000" x2="43366" y2="30000"/>
                        <a14:foregroundMark x1="56832" y1="41000" x2="56832" y2="41000"/>
                        <a14:foregroundMark x1="52871" y1="31600" x2="59802" y2="42200"/>
                        <a14:foregroundMark x1="42376" y1="45600" x2="46139" y2="55600"/>
                        <a14:backgroundMark x1="22970" y1="57400" x2="20990" y2="23200"/>
                        <a14:backgroundMark x1="24554" y1="32800" x2="35248" y2="25400"/>
                        <a14:backgroundMark x1="28119" y1="24600" x2="29703" y2="22400"/>
                        <a14:backgroundMark x1="28515" y1="18800" x2="40198" y2="10000"/>
                        <a14:backgroundMark x1="36040" y1="13400" x2="66535" y2="12400"/>
                        <a14:backgroundMark x1="65149" y1="14800" x2="70495" y2="27600"/>
                        <a14:backgroundMark x1="71287" y1="27000" x2="66931" y2="36800"/>
                        <a14:backgroundMark x1="45347" y1="21400" x2="47327" y2="28200"/>
                        <a14:backgroundMark x1="49109" y1="26200" x2="49109" y2="26200"/>
                        <a14:backgroundMark x1="51089" y1="35400" x2="51089" y2="35400"/>
                        <a14:backgroundMark x1="84950" y1="25200" x2="75644" y2="64800"/>
                        <a14:backgroundMark x1="43168" y1="22800" x2="45545" y2="24400"/>
                        <a14:backgroundMark x1="24950" y1="62400" x2="24950" y2="62400"/>
                        <a14:backgroundMark x1="28515" y1="55400" x2="25545" y2="63600"/>
                        <a14:backgroundMark x1="25347" y1="66600" x2="22376" y2="7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3400" y="831833"/>
            <a:ext cx="5400600" cy="53471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670" b="95562" l="10000" r="53472">
                        <a14:foregroundMark x1="33056" y1="82663" x2="33194" y2="85298"/>
                        <a14:foregroundMark x1="38333" y1="83218" x2="37778" y2="85021"/>
                        <a14:backgroundMark x1="29861" y1="29820" x2="29861" y2="29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62" t="78350" r="50000" b="2751"/>
          <a:stretch/>
        </p:blipFill>
        <p:spPr>
          <a:xfrm>
            <a:off x="1259632" y="2205417"/>
            <a:ext cx="187220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71 -2.22222E-6 C -0.1526 0.0081 -0.1684 0.01597 -0.17534 0.02593 C -0.18229 0.03704 -0.18593 0.05 -0.18923 0.06297 C -0.1927 0.07593 -0.18923 0.08704 -0.18593 0.09908 C -0.18229 0.10996 -0.17708 0.12199 -0.16458 0.13195 C -0.15434 0.1419 -0.1368 0.15 -0.11788 0.15602 C -0.10034 0.16204 -0.07968 0.16597 -0.05902 0.16806 C -0.03784 0.16991 -0.01701 0.16991 0.00261 0.16806 C 0.02327 0.16597 0.04237 0.16111 0.05799 0.15301 C 0.07362 0.14607 0.0875 0.13704 0.09462 0.12593 C 0.10348 0.11597 0.10678 0.10209 0.10678 0.09097 C 0.10851 0.08009 0.10678 0.0669 0.09792 0.05602 C 0.08959 0.04607 0.07362 0.03797 0.05296 0.03403 C 0.0316 0.03102 0.01077 0.03496 -0.00295 0.0419 C -0.0151 0.04908 -0.02395 0.05996 -0.02552 0.07292 C -0.02552 0.08611 -0.02395 0.09792 -0.0151 0.1081 C -0.00625 0.11806 -0.00833 0.11991 0.02657 0.1331 C 0.05799 0.14699 0.08959 0.14306 0.10851 0.14398 C 0.12743 0.14398 0.14341 0.14005 0.16233 0.13611 C 0.18351 0.13102 0.20053 0.12199 0.21303 0.11389 C 0.22518 0.10602 0.23039 0.09607 0.23733 0.08009 C 0.24254 0.06389 0.24254 0.05602 0.24254 0.04398 C 0.24254 0.03195 0.24254 0.01991 0.24254 0.0081 " pathEditMode="relative" rAng="0" ptsTypes="AAAAAAAAAAAAAAAAAAAAA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847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2163</TotalTime>
  <Words>269</Words>
  <Application>Microsoft Office PowerPoint</Application>
  <PresentationFormat>Экран (4:3)</PresentationFormat>
  <Paragraphs>126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Bookman Old Style</vt:lpstr>
      <vt:lpstr>Calibri</vt:lpstr>
      <vt:lpstr>Georgia</vt:lpstr>
      <vt:lpstr>Тема Office</vt:lpstr>
      <vt:lpstr>Презентация PowerPoint</vt:lpstr>
      <vt:lpstr>Презентация PowerPoint</vt:lpstr>
      <vt:lpstr>остров Разминка</vt:lpstr>
      <vt:lpstr>Презентация PowerPoint</vt:lpstr>
      <vt:lpstr>Презентация PowerPoint</vt:lpstr>
      <vt:lpstr>У каждого кораблика найдите деталь, отличающую его от других</vt:lpstr>
      <vt:lpstr>&gt;, &lt; или =</vt:lpstr>
      <vt:lpstr>ФИЗКУЛЬТМИНУТКА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Самко Елена Ивановна</dc:creator>
  <cp:lastModifiedBy>Иван Самко</cp:lastModifiedBy>
  <cp:revision>195</cp:revision>
  <dcterms:created xsi:type="dcterms:W3CDTF">2016-03-26T10:23:46Z</dcterms:created>
  <dcterms:modified xsi:type="dcterms:W3CDTF">2016-08-22T01:38:55Z</dcterms:modified>
</cp:coreProperties>
</file>