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65" r:id="rId7"/>
    <p:sldId id="278" r:id="rId8"/>
    <p:sldId id="279" r:id="rId9"/>
    <p:sldId id="280" r:id="rId10"/>
    <p:sldId id="281" r:id="rId11"/>
    <p:sldId id="282" r:id="rId12"/>
    <p:sldId id="283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>
      <p:cViewPr varScale="1">
        <p:scale>
          <a:sx n="92" d="100"/>
          <a:sy n="92" d="100"/>
        </p:scale>
        <p:origin x="13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AB20-E5DA-4158-80E5-D05FE43EC01C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7E243-7694-4DA9-B8E2-CBB01AC1D1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85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01E1-0E42-4B52-B1C3-DA17F9BA87D1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2B90C-5C9B-4DCA-A8F4-379C38875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10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FC6B-C98F-447B-8F79-D771B95BCA77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0751-6B24-48AD-A9E4-5CD698B81A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74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2543-8F7C-4A55-91AA-93850E649EFB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239F-1E9C-450F-8F91-8AB81B6227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64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4E14-49FF-474E-900D-290955AC5602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8223-6D00-43E8-917B-78F1FF0928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492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16FE-2670-48B6-89D0-651A9069D4FF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A3231-FE92-432F-BA29-666D4A392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92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77A0-6192-4D5A-8C38-615A5EF382D1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BDD82-41C9-46CF-99FB-D3C8CD931F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42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8C40-E370-4298-BF84-8A36116BF71C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8BEF5-94DE-4E98-9201-A2BF0A30E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92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475D-ECD7-47E5-9E89-C1D2A771F314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7CD1-8F9D-4C86-9CE5-476AF925D4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30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891D-FEF9-48E2-8F41-8DC9C92A5F3D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C2A2-0C30-4E98-B07F-0B75722295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0DDF-2EF1-406B-80DD-BBB195F545A6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420D1-2AFF-4B08-B5B7-2A4DA1A333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81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D16FBB-BC47-406C-B983-E820A1CF2580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94171E5-9949-4060-A80E-71FEA40E6B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2474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6799" y="180684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“A </a:t>
            </a:r>
            <a:r>
              <a:rPr lang="ru-RU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ru-RU" sz="8000" b="1" dirty="0" err="1">
                <a:solidFill>
                  <a:srgbClr val="FF0000"/>
                </a:solidFill>
                <a:latin typeface="Gabriola" panose="04040605051002020D02" pitchFamily="82" charset="0"/>
              </a:rPr>
              <a:t>Tale</a:t>
            </a:r>
            <a:r>
              <a:rPr lang="ru-RU" sz="8000" b="1" dirty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of</a:t>
            </a:r>
            <a:r>
              <a:rPr lang="ru-RU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T</a:t>
            </a:r>
            <a:r>
              <a:rPr lang="ru-RU" sz="80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wo</a:t>
            </a:r>
            <a:r>
              <a:rPr lang="ru-RU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Gabriola" panose="04040605051002020D02" pitchFamily="82" charset="0"/>
              </a:rPr>
              <a:t>C</a:t>
            </a:r>
            <a:r>
              <a:rPr lang="ru-RU" sz="80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ities</a:t>
            </a:r>
            <a:r>
              <a:rPr lang="en-US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”</a:t>
            </a:r>
            <a:r>
              <a:rPr lang="ru-RU" sz="8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endParaRPr lang="ru-RU" sz="80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3187691"/>
            <a:ext cx="541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Gabriola" panose="04040605051002020D02" pitchFamily="82" charset="0"/>
              </a:rPr>
              <a:t>by</a:t>
            </a:r>
            <a:r>
              <a:rPr lang="ru-RU" sz="4000" dirty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Gabriola" panose="04040605051002020D02" pitchFamily="82" charset="0"/>
              </a:rPr>
              <a:t>Charles</a:t>
            </a:r>
            <a:r>
              <a:rPr lang="ru-RU" sz="4000" dirty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Gabriola" panose="04040605051002020D02" pitchFamily="82" charset="0"/>
              </a:rPr>
              <a:t>Dickens</a:t>
            </a:r>
            <a:r>
              <a:rPr lang="ru-RU" sz="4000" dirty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10119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booktrailer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book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4509120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180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Е.В.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76672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ities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subsequent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patriots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guillotine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19" y="3284984"/>
            <a:ext cx="3120008" cy="2340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3168352" cy="23762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29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ities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Sydney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Carton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talented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degraded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lawyer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rescues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1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forever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Garnaev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05064"/>
            <a:ext cx="2927648" cy="2195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86554"/>
            <a:ext cx="2952328" cy="22142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94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052736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ities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iscover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yourself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book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les Dickens. The Biograph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28575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3814848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Dickens, an English classical writer, lived in the 19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century, the era of the Queen Victoria (1819-1901).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loved by many people all over the world for his unforgettable stories full of kindness and sympathy for the poor. His contribution to the English literature is great.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ities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>
          <a:xfrm>
            <a:off x="2269815" y="1916832"/>
            <a:ext cx="611653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71287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foolishness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epoch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epoch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incredulity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Darkness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despair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noisiest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authorities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insisted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4434" b="4858"/>
          <a:stretch/>
        </p:blipFill>
        <p:spPr>
          <a:xfrm>
            <a:off x="1905957" y="692696"/>
            <a:ext cx="3456384" cy="2016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168352" cy="237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764704"/>
            <a:ext cx="33123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thousand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hundred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seventy-five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0193" y="2857585"/>
            <a:ext cx="34563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(England and France)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clearer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loaves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settled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9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404664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"a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criticizes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aristocracy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gripped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17032"/>
            <a:ext cx="2976331" cy="2232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03357"/>
            <a:ext cx="3012262" cy="22591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40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76253"/>
            <a:ext cx="2902100" cy="2176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25" y="4283827"/>
            <a:ext cx="3254343" cy="21614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548680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Portraying the poverty and powerlessness of the masses, Dickens hotly resents their oppressors, believes a revolution is inevitable, however, condemns the active involvement of people from the standpoint of the Christian ideal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Dickens tells about the events of the people's revolution, that set the country.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63" y="1869045"/>
            <a:ext cx="3545725" cy="21274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11635"/>
            <a:ext cx="3816424" cy="21467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85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inevitably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sweep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centuries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5"/>
          <a:stretch/>
        </p:blipFill>
        <p:spPr>
          <a:xfrm>
            <a:off x="2267744" y="2420888"/>
            <a:ext cx="6192434" cy="3744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46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</Template>
  <TotalTime>728</TotalTime>
  <Words>555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2016-05-24T17:55:41Z</dcterms:created>
  <dcterms:modified xsi:type="dcterms:W3CDTF">2016-08-22T10:58:54Z</dcterms:modified>
</cp:coreProperties>
</file>