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296" r:id="rId3"/>
    <p:sldId id="297" r:id="rId4"/>
    <p:sldId id="298" r:id="rId5"/>
    <p:sldId id="299" r:id="rId6"/>
    <p:sldId id="300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89" r:id="rId15"/>
    <p:sldId id="263" r:id="rId16"/>
    <p:sldId id="264" r:id="rId17"/>
    <p:sldId id="265" r:id="rId18"/>
    <p:sldId id="266" r:id="rId19"/>
    <p:sldId id="267" r:id="rId20"/>
    <p:sldId id="290" r:id="rId21"/>
    <p:sldId id="268" r:id="rId22"/>
    <p:sldId id="269" r:id="rId23"/>
    <p:sldId id="270" r:id="rId24"/>
    <p:sldId id="271" r:id="rId25"/>
    <p:sldId id="272" r:id="rId26"/>
    <p:sldId id="291" r:id="rId27"/>
    <p:sldId id="292" r:id="rId28"/>
    <p:sldId id="293" r:id="rId29"/>
    <p:sldId id="294" r:id="rId30"/>
    <p:sldId id="295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7" r:id="rId44"/>
    <p:sldId id="285" r:id="rId45"/>
    <p:sldId id="288" r:id="rId46"/>
    <p:sldId id="28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311" autoAdjust="0"/>
    <p:restoredTop sz="94660"/>
  </p:normalViewPr>
  <p:slideViewPr>
    <p:cSldViewPr>
      <p:cViewPr varScale="1">
        <p:scale>
          <a:sx n="103" d="100"/>
          <a:sy n="103" d="100"/>
        </p:scale>
        <p:origin x="-1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45691B-82B0-41B4-B5FC-53728B339855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562454-A5DC-42F8-90EB-41BC9A782F2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42852"/>
            <a:ext cx="8643998" cy="2928958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ru-RU" sz="4800" b="0" i="1" dirty="0" smtClean="0">
                <a:solidFill>
                  <a:srgbClr val="FFFF00"/>
                </a:solidFill>
                <a:latin typeface="Arial Black" pitchFamily="34" charset="0"/>
              </a:rPr>
              <a:t>МБОУ Орловская СОШ</a:t>
            </a:r>
            <a:endParaRPr lang="ru-RU" sz="4800" b="0" i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8110566" cy="312942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Педагогический проект</a:t>
            </a:r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5700" i="1" dirty="0" smtClean="0">
                <a:solidFill>
                  <a:srgbClr val="002060"/>
                </a:solidFill>
              </a:rPr>
              <a:t>«Наши друзья </a:t>
            </a:r>
            <a:r>
              <a:rPr lang="ru-RU" sz="5700" i="1" dirty="0" smtClean="0">
                <a:solidFill>
                  <a:srgbClr val="002060"/>
                </a:solidFill>
              </a:rPr>
              <a:t>домашние животные»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ctr"/>
            <a:endParaRPr lang="ru-RU" dirty="0" smtClean="0"/>
          </a:p>
          <a:p>
            <a:r>
              <a:rPr lang="ru-RU" sz="2000" dirty="0" smtClean="0"/>
              <a:t>Автор проекта: </a:t>
            </a:r>
          </a:p>
          <a:p>
            <a:r>
              <a:rPr lang="ru-RU" sz="2000" dirty="0" err="1" smtClean="0"/>
              <a:t>Городскова</a:t>
            </a:r>
            <a:r>
              <a:rPr lang="ru-RU" sz="2000" dirty="0" smtClean="0"/>
              <a:t> Людмила Васильевна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j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4000504"/>
            <a:ext cx="4876800" cy="252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Неандертальцы-выбирали-комфортабельные-пещеры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642918"/>
            <a:ext cx="5715040" cy="3277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olf-0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571480"/>
            <a:ext cx="3786214" cy="2827040"/>
          </a:xfrm>
          <a:prstGeom prst="rect">
            <a:avLst/>
          </a:prstGeom>
        </p:spPr>
      </p:pic>
      <p:pic>
        <p:nvPicPr>
          <p:cNvPr id="3" name="Рисунок 2" descr="chelovek i vol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000372"/>
            <a:ext cx="4814984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volchat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500042"/>
            <a:ext cx="4000510" cy="2645382"/>
          </a:xfrm>
          <a:prstGeom prst="rect">
            <a:avLst/>
          </a:prstGeom>
        </p:spPr>
      </p:pic>
      <p:pic>
        <p:nvPicPr>
          <p:cNvPr id="5" name="Рисунок 4" descr="1316107707_volchica-s-detenysho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70" y="2500306"/>
            <a:ext cx="3314358" cy="4224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ohranni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571480"/>
            <a:ext cx="3357586" cy="2512593"/>
          </a:xfrm>
          <a:prstGeom prst="snip2Same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1299529641_oxotnichi-sobak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2285992"/>
            <a:ext cx="2937322" cy="236696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poiskovayasobak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214290"/>
            <a:ext cx="3268405" cy="2500330"/>
          </a:xfrm>
          <a:prstGeom prst="snip2Same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TX600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4143380"/>
            <a:ext cx="3357586" cy="2238390"/>
          </a:xfrm>
          <a:prstGeom prst="snip2Same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sobakapovody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702" y="2000240"/>
            <a:ext cx="2357454" cy="3143272"/>
          </a:xfrm>
          <a:prstGeom prst="snip2Same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x_6877b82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248" y="4500570"/>
            <a:ext cx="3786182" cy="1962045"/>
          </a:xfrm>
          <a:prstGeom prst="snip2Same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0610_selo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428604"/>
            <a:ext cx="4452942" cy="2972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Рисунок 2" descr="103115448_ovechyasher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500042"/>
            <a:ext cx="3980967" cy="31051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 descr="dekorativnye-krolik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277216"/>
            <a:ext cx="3311530" cy="34491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krol4atnik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3786190"/>
            <a:ext cx="3705236" cy="2778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ау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14356"/>
            <a:ext cx="4333887" cy="245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51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642918"/>
            <a:ext cx="3429024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0_71aff_ced525af_X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71876"/>
            <a:ext cx="3929090" cy="29468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34111506d13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60" y="3714752"/>
            <a:ext cx="2887894" cy="29956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перья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2857496"/>
            <a:ext cx="2674942" cy="3569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бочие-слоны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286256"/>
            <a:ext cx="8358214" cy="219631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 descr="IMG_229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714356"/>
            <a:ext cx="4000507" cy="3000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49966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357166"/>
            <a:ext cx="4595818" cy="3446864"/>
          </a:xfrm>
          <a:prstGeom prst="ellipse">
            <a:avLst/>
          </a:prstGeom>
          <a:ln w="190500" cap="rnd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rt7525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00364" cy="286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642917"/>
            <a:ext cx="3357586" cy="2483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79489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0"/>
            <a:ext cx="3595696" cy="2596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329318730_obshenie_s_sobakoi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7562"/>
            <a:ext cx="3619504" cy="242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YtY2M0YW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287" y="3071810"/>
            <a:ext cx="3492713" cy="231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360703256_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40" y="3714752"/>
            <a:ext cx="2967379" cy="3014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41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357166"/>
            <a:ext cx="5286412" cy="5286412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48880_foto_01_1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80217"/>
            <a:ext cx="7643866" cy="573003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00364" y="5214950"/>
            <a:ext cx="2809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коза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2918510_yaj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714356"/>
            <a:ext cx="7652100" cy="50387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57488" y="5214950"/>
            <a:ext cx="3214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куры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>
                <a:ln w="18000">
                  <a:solidFill>
                    <a:schemeClr val="tx2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Участники проекта</a:t>
            </a:r>
            <a:endParaRPr lang="ru-RU" sz="6600" b="1" dirty="0">
              <a:ln w="18000">
                <a:solidFill>
                  <a:schemeClr val="tx2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43182"/>
            <a:ext cx="7758138" cy="368141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Учащиеся начальной школы</a:t>
            </a:r>
          </a:p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Учителя</a:t>
            </a:r>
          </a:p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Родители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винь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68" y="-24"/>
            <a:ext cx="7715305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00364" y="4714884"/>
            <a:ext cx="392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свинья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0"/>
            <a:ext cx="7620051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071670" y="5072074"/>
            <a:ext cx="5000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корова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roliki-porodu-belii-velik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0"/>
            <a:ext cx="7609866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28860" y="5214950"/>
            <a:ext cx="4143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кролики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_1239309508_abysim_-_kot_na_krysh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142852"/>
            <a:ext cx="6786609" cy="50899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28860" y="4857760"/>
            <a:ext cx="4500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кошка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aac52c9ed144e1c240fce6eea69dbcc_07b33392ebfc7ffb2e7490fa279a73ff_134679780744_800p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-428652"/>
            <a:ext cx="4356343" cy="46783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Рисунок 2" descr="Bankoboev.Ru_chernaya_sobaka_s_romashkoi_belo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2786058"/>
            <a:ext cx="5929322" cy="37058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143504" y="785794"/>
            <a:ext cx="371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собака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96638196_0_10d36_6b2b9a07_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42852"/>
            <a:ext cx="5744284" cy="3929090"/>
          </a:xfrm>
          <a:prstGeom prst="hear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 descr="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24" y="1785926"/>
            <a:ext cx="3571932" cy="3571932"/>
          </a:xfrm>
          <a:prstGeom prst="teardrop">
            <a:avLst/>
          </a:prstGeom>
          <a:ln w="38100">
            <a:solidFill>
              <a:srgbClr val="92D050"/>
            </a:solidFill>
          </a:ln>
        </p:spPr>
      </p:pic>
      <p:pic>
        <p:nvPicPr>
          <p:cNvPr id="5" name="Рисунок 4" descr="T9JJH7SGl3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286124"/>
            <a:ext cx="5315429" cy="3335344"/>
          </a:xfrm>
          <a:prstGeom prst="irregularSeal2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oshki-i-soba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000496" cy="3000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Dog-and-C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214290"/>
            <a:ext cx="3088214" cy="3172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241914_sobaka_koshka_druzya_2560x1600_www.GdeFon.ru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500438"/>
            <a:ext cx="4973010" cy="3108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Sobaki-i-koshki-druzy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4071942"/>
            <a:ext cx="3571867" cy="2370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kotenok-i-sheno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50" y="2143116"/>
            <a:ext cx="4044325" cy="26098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slope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0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5436548" cy="36039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skolko-stoit-vygul-soba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1857364"/>
            <a:ext cx="5143500" cy="2981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ogWal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500438"/>
            <a:ext cx="4031000" cy="3203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ddfd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571480"/>
            <a:ext cx="8448204" cy="5702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ygul.sobak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57166"/>
            <a:ext cx="4064000" cy="5778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1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947" y="1428736"/>
            <a:ext cx="4714908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86" y="500042"/>
            <a:ext cx="4321269" cy="3714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 descr="image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3714728"/>
            <a:ext cx="3143272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RelaxedModerately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 descr="get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8" y="571480"/>
            <a:ext cx="3028673" cy="3571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15370" cy="2571768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Вид проекта</a:t>
            </a:r>
            <a:endParaRPr lang="ru-RU" sz="8000" b="1" dirty="0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3643314"/>
            <a:ext cx="8043890" cy="2681286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Социальный</a:t>
            </a:r>
          </a:p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Групповой</a:t>
            </a:r>
          </a:p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Краткосрочный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642918"/>
            <a:ext cx="4200538" cy="60007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image (8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3000372"/>
            <a:ext cx="2097287" cy="37147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image (3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60" y="2214554"/>
            <a:ext cx="3143240" cy="25399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image (6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86" y="357166"/>
            <a:ext cx="3571868" cy="20047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7Bh0CrFuS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395117"/>
            <a:ext cx="4912632" cy="57953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7523246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357166"/>
            <a:ext cx="4540251" cy="340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91734613_large_1__1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2571744"/>
            <a:ext cx="4077893" cy="326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91749861_large_1__12_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0"/>
            <a:ext cx="3720703" cy="297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8eda526d4e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7053"/>
            <a:ext cx="3500430" cy="2620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0460-Kartiny-zhivotnyh-maslom-ot-Sam-Dolma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8" y="2786058"/>
            <a:ext cx="2526312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864240_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2" y="4548190"/>
            <a:ext cx="2887263" cy="2309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_Kashtank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85" y="3500438"/>
            <a:ext cx="2314591" cy="2893239"/>
          </a:xfrm>
          <a:prstGeom prst="rect">
            <a:avLst/>
          </a:prstGeom>
        </p:spPr>
      </p:pic>
      <p:pic>
        <p:nvPicPr>
          <p:cNvPr id="3" name="Рисунок 2" descr="Aleksandr_Kuprin__Belyj_pudel._Rasskazy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500438"/>
            <a:ext cx="1777811" cy="2995611"/>
          </a:xfrm>
          <a:prstGeom prst="rect">
            <a:avLst/>
          </a:prstGeom>
        </p:spPr>
      </p:pic>
      <p:pic>
        <p:nvPicPr>
          <p:cNvPr id="6" name="Рисунок 5" descr="Olga_Perovskaya__Rebyata_i_zveryata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30" y="3643314"/>
            <a:ext cx="1785950" cy="2631300"/>
          </a:xfrm>
          <a:prstGeom prst="rect">
            <a:avLst/>
          </a:prstGeom>
        </p:spPr>
      </p:pic>
      <p:pic>
        <p:nvPicPr>
          <p:cNvPr id="7" name="Рисунок 6" descr="Doudi_Smit__Sto_odin_dalmatin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3571876"/>
            <a:ext cx="1805858" cy="2753934"/>
          </a:xfrm>
          <a:prstGeom prst="rect">
            <a:avLst/>
          </a:prstGeom>
        </p:spPr>
      </p:pic>
      <p:pic>
        <p:nvPicPr>
          <p:cNvPr id="8" name="Рисунок 7" descr="Dzhejms_Herriot__I_vse_oni_—_sozdaniya_prirody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422" y="285728"/>
            <a:ext cx="1905000" cy="2828925"/>
          </a:xfrm>
          <a:prstGeom prst="rect">
            <a:avLst/>
          </a:prstGeom>
        </p:spPr>
      </p:pic>
      <p:pic>
        <p:nvPicPr>
          <p:cNvPr id="9" name="Рисунок 8" descr="Gavriil_Troepolskij__Belyj_Bim_Chernoe_uho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578" y="285728"/>
            <a:ext cx="1757779" cy="2786082"/>
          </a:xfrm>
          <a:prstGeom prst="rect">
            <a:avLst/>
          </a:prstGeom>
        </p:spPr>
      </p:pic>
      <p:pic>
        <p:nvPicPr>
          <p:cNvPr id="10" name="Рисунок 9" descr="Georgij_Vladimov__Vernyj_Ruslan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285729"/>
            <a:ext cx="1857388" cy="2814224"/>
          </a:xfrm>
          <a:prstGeom prst="rect">
            <a:avLst/>
          </a:prstGeom>
        </p:spPr>
      </p:pic>
      <p:pic>
        <p:nvPicPr>
          <p:cNvPr id="11" name="Рисунок 10" descr="Glendon_Suorthaut_Karson_Makkallers__Blagoslovi_zverej_i_detej._Uchastnitsa_svad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20" y="285728"/>
            <a:ext cx="1865578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2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357166"/>
            <a:ext cx="5797325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43174" y="5643578"/>
            <a:ext cx="400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улей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yOzninl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428604"/>
            <a:ext cx="7478738" cy="4977571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714612" y="5572140"/>
            <a:ext cx="414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собака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8c136483f8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500042"/>
            <a:ext cx="4071966" cy="6135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143636" y="4714884"/>
            <a:ext cx="285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хвост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kiy-osel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285728"/>
            <a:ext cx="7143750" cy="5448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28794" y="5715016"/>
            <a:ext cx="5000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осёл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483_1363473780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28604"/>
            <a:ext cx="7964467" cy="4698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00298" y="5286388"/>
            <a:ext cx="4572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кошка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abun-loshad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5728"/>
            <a:ext cx="8548748" cy="4808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714612" y="5286388"/>
            <a:ext cx="3357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табун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Актуальность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3857628"/>
            <a:ext cx="7572396" cy="271464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Воспитание бережного и заботливого отношения к животным имеет большое значение в жизни ребенка.</a:t>
            </a:r>
          </a:p>
          <a:p>
            <a:r>
              <a:rPr lang="ru-RU" sz="1600" b="1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Мир животных чрезвычайно привлекателен, животные в доме - важный фактор </a:t>
            </a:r>
            <a:r>
              <a:rPr lang="ru-RU" sz="1600" b="1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воспитания.</a:t>
            </a:r>
          </a:p>
          <a:p>
            <a:r>
              <a:rPr lang="ru-RU" sz="1600" b="1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Но не может быть добрым человек, который не любит животных, который никогда не проявил о них заботу.</a:t>
            </a:r>
          </a:p>
          <a:p>
            <a:r>
              <a:rPr lang="ru-RU" sz="1600" b="1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Вовлекая ребенка в совместную деятельность по уходу за домашними питомцами, взрослые развивают в нем чуткость, побуждают к сочувствию, воспитывают готовность помогать делом.</a:t>
            </a:r>
            <a:endParaRPr lang="ru-RU" sz="1600" b="1" dirty="0">
              <a:ln>
                <a:solidFill>
                  <a:srgbClr val="C00000"/>
                </a:solidFill>
              </a:ln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tu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214290"/>
            <a:ext cx="5214974" cy="536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571868" y="5572140"/>
            <a:ext cx="214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петух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06897629_polza_molo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928670"/>
            <a:ext cx="5929354" cy="4196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_7539a_295b409d_X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4298308"/>
            <a:ext cx="3643306" cy="23453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7356" y="5286388"/>
            <a:ext cx="292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молоко</a:t>
            </a:r>
            <a:endParaRPr lang="ru-RU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6715140" y="3071810"/>
            <a:ext cx="214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яйца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66126301_pesec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357166"/>
            <a:ext cx="7239000" cy="4819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00364" y="5357826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песец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216451998813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42852"/>
            <a:ext cx="4229092" cy="26431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 descr="56645_9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42852"/>
            <a:ext cx="3832986" cy="28875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1264530490_dog_on_leas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1928802"/>
            <a:ext cx="4024314" cy="2863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u1.1413129444.vets and ca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4500570"/>
            <a:ext cx="2935948" cy="1955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j04101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500570"/>
            <a:ext cx="2916101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107779343_3720816_chelovek_i_koshk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446" y="4572008"/>
            <a:ext cx="3159392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opugai_volnisrye_foto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6" y="142852"/>
            <a:ext cx="3807530" cy="2857496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7244594_92324-700x5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57166"/>
            <a:ext cx="3598990" cy="4214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679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3214686"/>
            <a:ext cx="4929222" cy="3460314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ets-500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85750"/>
            <a:ext cx="8572500" cy="6286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428604"/>
            <a:ext cx="71438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atin typeface="+mj-lt"/>
              </a:rPr>
              <a:t>Спасибо за внимание!</a:t>
            </a:r>
            <a:endParaRPr lang="ru-RU" sz="4800" b="1" i="1" dirty="0">
              <a:latin typeface="+mj-lt"/>
            </a:endParaRPr>
          </a:p>
        </p:txBody>
      </p:sp>
      <p:pic>
        <p:nvPicPr>
          <p:cNvPr id="4" name="Рисунок 3" descr="18535173-Красочные-Лапы-животног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714488"/>
            <a:ext cx="3500462" cy="3500462"/>
          </a:xfrm>
          <a:prstGeom prst="round2Diag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4000496" y="4000504"/>
            <a:ext cx="4857784" cy="25237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+mj-lt"/>
              </a:rPr>
              <a:t>Презентацию создала учитель музыки </a:t>
            </a:r>
          </a:p>
          <a:p>
            <a:pPr algn="ctr"/>
            <a:r>
              <a:rPr lang="ru-RU" sz="2000" b="1" i="1" dirty="0" err="1" smtClean="0">
                <a:latin typeface="+mj-lt"/>
              </a:rPr>
              <a:t>Городскова</a:t>
            </a:r>
            <a:r>
              <a:rPr lang="ru-RU" sz="2000" b="1" i="1" dirty="0" smtClean="0">
                <a:latin typeface="+mj-lt"/>
              </a:rPr>
              <a:t> Людмила Васильевна совместно с учащимися 3 «А» класса </a:t>
            </a:r>
          </a:p>
          <a:p>
            <a:pPr algn="ctr"/>
            <a:r>
              <a:rPr lang="ru-RU" sz="2000" b="1" i="1" dirty="0" smtClean="0">
                <a:latin typeface="+mj-lt"/>
              </a:rPr>
              <a:t>МБОУ Орловская СОШ </a:t>
            </a:r>
          </a:p>
          <a:p>
            <a:pPr algn="ctr"/>
            <a:r>
              <a:rPr lang="ru-RU" sz="2000" b="1" i="1" dirty="0" err="1" smtClean="0">
                <a:latin typeface="+mj-lt"/>
              </a:rPr>
              <a:t>Городищенского</a:t>
            </a:r>
            <a:r>
              <a:rPr lang="ru-RU" sz="2000" b="1" i="1" dirty="0" smtClean="0">
                <a:latin typeface="+mj-lt"/>
              </a:rPr>
              <a:t> района </a:t>
            </a:r>
          </a:p>
          <a:p>
            <a:pPr algn="ctr"/>
            <a:r>
              <a:rPr lang="ru-RU" sz="2000" b="1" i="1" dirty="0" smtClean="0">
                <a:latin typeface="+mj-lt"/>
              </a:rPr>
              <a:t>Волгоградской области</a:t>
            </a:r>
          </a:p>
          <a:p>
            <a:pPr algn="ctr"/>
            <a:r>
              <a:rPr lang="en-US" sz="2000" b="1" i="1" dirty="0" smtClean="0">
                <a:latin typeface="+mj-lt"/>
              </a:rPr>
              <a:t>arlandino@mail.ru</a:t>
            </a:r>
            <a:endParaRPr lang="ru-RU" sz="2000" b="1" i="1" dirty="0" smtClean="0">
              <a:latin typeface="+mj-lt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429124" y="1857364"/>
            <a:ext cx="435771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Помните! Бог создал животных, чтобы отогревать наши холодные сердца.</a:t>
            </a:r>
            <a:endParaRPr lang="ru-RU" sz="24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1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  <a:gs pos="14000">
              <a:srgbClr val="FF6633"/>
            </a:gs>
            <a:gs pos="50000">
              <a:srgbClr val="FFFF00"/>
            </a:gs>
            <a:gs pos="87000">
              <a:schemeClr val="accent3">
                <a:lumMod val="75000"/>
              </a:schemeClr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 проекта: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</a:rPr>
              <a:t>    формирование </a:t>
            </a:r>
            <a:r>
              <a:rPr lang="ru-RU" sz="2800" i="1" dirty="0" smtClean="0">
                <a:solidFill>
                  <a:srgbClr val="002060"/>
                </a:solidFill>
              </a:rPr>
              <a:t>заинтересованного, </a:t>
            </a:r>
            <a:r>
              <a:rPr lang="ru-RU" sz="2800" i="1" dirty="0" smtClean="0">
                <a:solidFill>
                  <a:srgbClr val="002060"/>
                </a:solidFill>
              </a:rPr>
              <a:t>бережного отношения </a:t>
            </a:r>
            <a:r>
              <a:rPr lang="ru-RU" sz="2800" i="1" dirty="0" smtClean="0">
                <a:solidFill>
                  <a:srgbClr val="002060"/>
                </a:solidFill>
              </a:rPr>
              <a:t>к домашним животным.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mash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3000372"/>
            <a:ext cx="5572164" cy="349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  <a:gs pos="14000">
              <a:srgbClr val="FF6633"/>
            </a:gs>
            <a:gs pos="50000">
              <a:srgbClr val="FFFF00"/>
            </a:gs>
            <a:gs pos="87000">
              <a:schemeClr val="accent3">
                <a:lumMod val="75000"/>
              </a:schemeClr>
            </a:gs>
            <a:gs pos="100000">
              <a:srgbClr val="3366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43956" cy="17145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214554"/>
            <a:ext cx="4643470" cy="435771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Формировать </a:t>
            </a:r>
            <a:r>
              <a:rPr lang="ru-RU" b="1" dirty="0" smtClean="0"/>
              <a:t>знания детей о домашних животных</a:t>
            </a:r>
          </a:p>
          <a:p>
            <a:r>
              <a:rPr lang="ru-RU" b="1" dirty="0" smtClean="0"/>
              <a:t>Показать значение домашних животных в жизни человека</a:t>
            </a:r>
            <a:endParaRPr lang="ru-RU" b="1" dirty="0" smtClean="0"/>
          </a:p>
          <a:p>
            <a:r>
              <a:rPr lang="ru-RU" b="1" dirty="0" smtClean="0"/>
              <a:t>Воспитать </a:t>
            </a:r>
            <a:r>
              <a:rPr lang="ru-RU" b="1" dirty="0" smtClean="0"/>
              <a:t>чувства сопереживания ко всему живому, умение делать </a:t>
            </a:r>
            <a:r>
              <a:rPr lang="ru-RU" b="1" dirty="0" smtClean="0"/>
              <a:t>выводы </a:t>
            </a:r>
            <a:r>
              <a:rPr lang="ru-RU" b="1" dirty="0" smtClean="0"/>
              <a:t>и умозаключения</a:t>
            </a:r>
          </a:p>
          <a:p>
            <a:r>
              <a:rPr lang="ru-RU" b="1" dirty="0" smtClean="0"/>
              <a:t>Привлечь к проблеме бездомных животных учащихся и взрослых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14480" y="1000108"/>
            <a:ext cx="5790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Задачи проекта:</a:t>
            </a:r>
            <a:endParaRPr lang="ru-RU" sz="60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643182"/>
            <a:ext cx="4214810" cy="3036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500042"/>
            <a:ext cx="7885014" cy="1643074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i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Наши друзья - домашние животные</a:t>
            </a:r>
            <a:endParaRPr lang="ru-RU" sz="5400" i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1538" y="2357430"/>
            <a:ext cx="6257624" cy="523220"/>
          </a:xfrm>
          <a:prstGeom prst="rect">
            <a:avLst/>
          </a:prstGeom>
          <a:solidFill>
            <a:srgbClr val="0070C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Мы в ответе за тех, кого приручили</a:t>
            </a:r>
            <a:endParaRPr lang="ru-RU" sz="2800" b="1" i="1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Рисунок 5" descr="pets-500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04" y="3643314"/>
            <a:ext cx="4091449" cy="3000396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ross"/>
            <a:contourClr>
              <a:srgbClr val="969696"/>
            </a:contourClr>
          </a:sp3d>
        </p:spPr>
      </p:pic>
      <p:pic>
        <p:nvPicPr>
          <p:cNvPr id="7" name="Рисунок 6" descr="nastol.com_.ua-39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3286124"/>
            <a:ext cx="2743218" cy="171451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slope"/>
            <a:contourClr>
              <a:srgbClr val="C0C0C0"/>
            </a:contourClr>
          </a:sp3d>
        </p:spPr>
      </p:pic>
      <p:pic>
        <p:nvPicPr>
          <p:cNvPr id="8" name="Рисунок 7" descr="1308677416_stepashka.com.wallpapers-1608-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429000"/>
            <a:ext cx="2514617" cy="157163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 prst="slope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929454" y="5286388"/>
            <a:ext cx="1934506" cy="461665"/>
          </a:xfrm>
          <a:prstGeom prst="rect">
            <a:avLst/>
          </a:prstGeom>
          <a:effectLst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  <a:reflection blurRad="6350" stA="50000" endA="300" endPos="90000" dir="5400000" sy="-100000" algn="bl" rotWithShape="0"/>
            <a:softEdge rad="6350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+mj-lt"/>
              </a:rPr>
              <a:t>3 «А» класс</a:t>
            </a:r>
            <a:endParaRPr lang="ru-RU" sz="24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ransition spd="slow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_560606111530051411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142984"/>
            <a:ext cx="3640088" cy="5286388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46652667_ea721f5bdcb44df99efc58c3999ec8c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008" y="714356"/>
            <a:ext cx="4393799" cy="4572032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00166" y="285728"/>
            <a:ext cx="1973874" cy="76944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FF00"/>
                </a:solidFill>
                <a:latin typeface="+mj-lt"/>
              </a:rPr>
              <a:t>Кнопка</a:t>
            </a:r>
            <a:endParaRPr lang="ru-RU" sz="3200" b="1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0694" y="5357826"/>
            <a:ext cx="2357454" cy="584775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Пушинка</a:t>
            </a:r>
            <a:endParaRPr lang="ru-RU" sz="3200" b="1" i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2666_orig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571480"/>
            <a:ext cx="3643338" cy="3643338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928670"/>
            <a:ext cx="3734828" cy="261458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4" name="Рисунок 3" descr="437313-3046x16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4071942"/>
            <a:ext cx="4643470" cy="246046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910</TotalTime>
  <Words>216</Words>
  <Application>Microsoft Office PowerPoint</Application>
  <PresentationFormat>Экран (4:3)</PresentationFormat>
  <Paragraphs>57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Поток</vt:lpstr>
      <vt:lpstr>МБОУ Орловская СОШ</vt:lpstr>
      <vt:lpstr>Участники проекта</vt:lpstr>
      <vt:lpstr>Вид проекта</vt:lpstr>
      <vt:lpstr>Актуальность</vt:lpstr>
      <vt:lpstr>Цель проекта:</vt:lpstr>
      <vt:lpstr>  </vt:lpstr>
      <vt:lpstr>Наши друзья - домашние животные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друзья домашние животные</dc:title>
  <dc:creator>Люда</dc:creator>
  <cp:lastModifiedBy>Люда</cp:lastModifiedBy>
  <cp:revision>100</cp:revision>
  <dcterms:created xsi:type="dcterms:W3CDTF">2014-12-13T20:03:30Z</dcterms:created>
  <dcterms:modified xsi:type="dcterms:W3CDTF">2015-03-26T21:15:01Z</dcterms:modified>
</cp:coreProperties>
</file>