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DD069-0962-409A-99EF-7034344038E6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B3088-CD78-428E-B0D1-7B74BA32E1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02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3088-CD78-428E-B0D1-7B74BA32E12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Admin\Desktop\&#1087;&#1088;&#1077;&#1079;&#1077;&#1085;&#1090;&#1072;&#1094;&#1080;&#1103;%20&#1085;&#1072;%20&#1082;&#1086;&#1085;&#1082;&#1091;&#1088;&#1089;\19f0ec62a21eb440c7b4f7441191790c%20(1)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Мой любимый детский сад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 «</a:t>
            </a:r>
            <a:r>
              <a:rPr lang="ru-RU" sz="31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Нылгинский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детский сад №4»</a:t>
            </a:r>
            <a:b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861048"/>
            <a:ext cx="4355976" cy="21602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Выполнили: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заведующая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Волгина Ю.Н.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родители старшей группы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с. Нылга,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2016год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4248472" cy="4066408"/>
          </a:xfrm>
          <a:prstGeom prst="rect">
            <a:avLst/>
          </a:prstGeom>
        </p:spPr>
      </p:pic>
      <p:pic>
        <p:nvPicPr>
          <p:cNvPr id="7" name="19f0ec62a21eb440c7b4f7441191790c 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               Скоро, скоро Новый год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               Постучится в наши двери.</a:t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352928" cy="54726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844824"/>
            <a:ext cx="3466728" cy="129614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этом доме все для нас –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Сказка, песня и рассказ.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какой наш детский сад!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52936"/>
            <a:ext cx="4320480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4932040" cy="3528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561">
            <a:off x="236074" y="492845"/>
            <a:ext cx="3960440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7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>
            <a:normAutofit/>
            <a:scene3d>
              <a:camera prst="isometricRightUp"/>
              <a:lightRig rig="threePt" dir="t"/>
            </a:scene3d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2292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836712"/>
            <a:ext cx="374441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Детский сад наш «Колобок»,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нем мы весело живем,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– и взрослые, и дети –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Любят садик наш родной.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Нашему садику скоро 30 лет. Он для нас самый любимый и самый дорогой.  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4752528" cy="3960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0" y="1421160"/>
            <a:ext cx="4752528" cy="3960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8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30648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356992"/>
            <a:ext cx="4320480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3" y="684101"/>
            <a:ext cx="4294745" cy="29609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5004048" y="764704"/>
            <a:ext cx="3960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свой родимый детский сад,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Каждый день ходить я рад!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весело в саду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радостью туда иду,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целый день играть,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Бегать, петь и танцевать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2976"/>
            <a:ext cx="5040560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4572000" cy="29895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4320480" cy="2987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084168" y="3573016"/>
            <a:ext cx="21602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36096" y="3645024"/>
            <a:ext cx="23762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Научились мы считать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Раз, два, три, четыре, пять…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Каждый день мы красками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Рады рисовать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0432" y="274638"/>
            <a:ext cx="226368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5546">
            <a:off x="-58411" y="582031"/>
            <a:ext cx="4667596" cy="34524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25" y="0"/>
            <a:ext cx="4664075" cy="30435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4664075" cy="30359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619672" y="4117811"/>
            <a:ext cx="23762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прогулке наблюдаем,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изучаем, обсуждаем.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2530624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Листья падают с берез,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сейчас их соберем.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0720">
            <a:off x="-113222" y="2271764"/>
            <a:ext cx="4431602" cy="30466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429000"/>
            <a:ext cx="4664075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8640"/>
            <a:ext cx="4664075" cy="32595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7000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              Мы гуляем во дворе,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            Снежный ком катаем все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 smtClean="0"/>
              <a:t>  </a:t>
            </a:r>
            <a:endParaRPr lang="ru-RU" sz="36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828011"/>
            <a:ext cx="4671753" cy="30299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6632">
            <a:off x="4397548" y="1536235"/>
            <a:ext cx="4664075" cy="29604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5">
            <a:off x="122487" y="1388271"/>
            <a:ext cx="4664075" cy="30965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4" name="Picture 4" descr="https://im3-tub-ru.yandex.net/i?id=5bfa055d8b3d84d977e0d4e6c374ebc2&amp;n=33&amp;h=190&amp;w=29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47452">
            <a:off x="6775623" y="4607214"/>
            <a:ext cx="2539160" cy="1809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https://im2-tub-ru.yandex.net/i?id=e2b8bfd44bde753297c52ddc314004c0&amp;n=33&amp;h=190&amp;w=3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74570">
            <a:off x="-79362" y="4741258"/>
            <a:ext cx="2895600" cy="1809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000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980728"/>
            <a:ext cx="3682752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приходим в детский сад,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 игрушки стоят.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Куклы,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коляски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Дожидаются ребят.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01008"/>
            <a:ext cx="4659284" cy="3067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01008"/>
            <a:ext cx="4355976" cy="30753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4664075" cy="30727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458" name="Picture 2" descr="http://zezete2.z.e.pic.centerblog.net/c2c6869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4219" y="2221995"/>
            <a:ext cx="1143519" cy="1237599"/>
          </a:xfrm>
          <a:prstGeom prst="rect">
            <a:avLst/>
          </a:prstGeom>
          <a:noFill/>
        </p:spPr>
      </p:pic>
      <p:pic>
        <p:nvPicPr>
          <p:cNvPr id="19460" name="Picture 4" descr="http://effetmer.e.f.pic.centerblog.net/9c05681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204864"/>
            <a:ext cx="1296144" cy="1080120"/>
          </a:xfrm>
          <a:prstGeom prst="rect">
            <a:avLst/>
          </a:prstGeom>
          <a:noFill/>
        </p:spPr>
      </p:pic>
      <p:pic>
        <p:nvPicPr>
          <p:cNvPr id="19462" name="Picture 6" descr="https://im3-tub-ru.yandex.net/i?id=7f6527cd8ee484a3513bd46bb3d6e013&amp;n=33&amp;h=190&amp;w=19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2276873"/>
            <a:ext cx="1152128" cy="1008112"/>
          </a:xfrm>
          <a:prstGeom prst="rect">
            <a:avLst/>
          </a:prstGeom>
          <a:noFill/>
        </p:spPr>
      </p:pic>
    </p:spTree>
  </p:cSld>
  <p:clrMapOvr>
    <a:masterClrMapping/>
  </p:clrMapOvr>
  <p:transition advTm="8000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          </a:t>
            </a:r>
            <a:r>
              <a:rPr lang="ru-RU" sz="4000" dirty="0" smtClean="0">
                <a:solidFill>
                  <a:schemeClr val="tx1"/>
                </a:solidFill>
              </a:rPr>
              <a:t>Праздник к нам пришел опять,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          Будут песни, игры, пляски.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977680"/>
            <a:ext cx="4671753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25" y="1196751"/>
            <a:ext cx="4664075" cy="2808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8760"/>
            <a:ext cx="4499991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7000">
    <p:wheel spokes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671</TotalTime>
  <Words>139</Words>
  <Application>Microsoft Office PowerPoint</Application>
  <PresentationFormat>Экран (4:3)</PresentationFormat>
  <Paragraphs>29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Мой любимый детский сад МДОУ «Нылгинский детский сад №4» </vt:lpstr>
      <vt:lpstr>Презентация PowerPoint</vt:lpstr>
      <vt:lpstr>Презентация PowerPoint</vt:lpstr>
      <vt:lpstr>Презентация PowerPoint</vt:lpstr>
      <vt:lpstr>Презентация PowerPoint</vt:lpstr>
      <vt:lpstr>Листья падают с берез, Мы сейчас их соберем.  </vt:lpstr>
      <vt:lpstr>              Мы гуляем во дворе,             Снежный ком катаем все.   </vt:lpstr>
      <vt:lpstr>Мы приходим в детский сад, Там игрушки стоят. Куклы, лего и коляски Дожидаются ребят.</vt:lpstr>
      <vt:lpstr>          Праздник к нам пришел опять,           Будут песни, игры, пляски. </vt:lpstr>
      <vt:lpstr>               Скоро, скоро Новый год                Постучится в наши двери. </vt:lpstr>
      <vt:lpstr>                 В этом доме все для нас –  Сказка, песня и рассказ. Вот какой наш детский сад!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любимый детский сад МДОУ «Нылгинский детский сад №4»</dc:title>
  <dc:creator>User</dc:creator>
  <cp:lastModifiedBy>Admin</cp:lastModifiedBy>
  <cp:revision>67</cp:revision>
  <dcterms:created xsi:type="dcterms:W3CDTF">2015-12-18T18:10:31Z</dcterms:created>
  <dcterms:modified xsi:type="dcterms:W3CDTF">2016-01-27T13:14:46Z</dcterms:modified>
</cp:coreProperties>
</file>