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2" r:id="rId2"/>
    <p:sldId id="329" r:id="rId3"/>
    <p:sldId id="288" r:id="rId4"/>
    <p:sldId id="330" r:id="rId5"/>
    <p:sldId id="332" r:id="rId6"/>
    <p:sldId id="336" r:id="rId7"/>
    <p:sldId id="287" r:id="rId8"/>
    <p:sldId id="337" r:id="rId9"/>
    <p:sldId id="331" r:id="rId10"/>
    <p:sldId id="283" r:id="rId11"/>
    <p:sldId id="333" r:id="rId12"/>
    <p:sldId id="340" r:id="rId13"/>
    <p:sldId id="334" r:id="rId14"/>
    <p:sldId id="284" r:id="rId15"/>
    <p:sldId id="335" r:id="rId16"/>
    <p:sldId id="338" r:id="rId17"/>
    <p:sldId id="282" r:id="rId18"/>
    <p:sldId id="339" r:id="rId19"/>
    <p:sldId id="341" r:id="rId20"/>
    <p:sldId id="324" r:id="rId21"/>
    <p:sldId id="325" r:id="rId22"/>
    <p:sldId id="31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B2DA6-DE94-4CF6-A9EA-5E4E23BAD30C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F8B39-7EF1-485A-BEB0-A5B5B5619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89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F8B39-7EF1-485A-BEB0-A5B5B5619FB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26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24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фон-картинки\текстуры\1313978218_bez-imeni-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620688"/>
            <a:ext cx="4246240" cy="261972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Локшина Анастасия Владимировна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3284984"/>
            <a:ext cx="4536504" cy="22098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Гимназия №44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Иркутска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F:\локшина\P10102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15616" y="1196752"/>
            <a:ext cx="2736304" cy="371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43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фон-картинки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76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локшина\IMG_55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61" y="49141"/>
            <a:ext cx="225625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локшина\IMG_5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72733"/>
            <a:ext cx="3114103" cy="207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71800" y="44624"/>
            <a:ext cx="61926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2010 год. </a:t>
            </a:r>
            <a:r>
              <a:rPr lang="ru-RU" sz="2400" dirty="0" smtClean="0">
                <a:latin typeface="Arial" pitchFamily="34" charset="0"/>
                <a:ea typeface="Times New Roman"/>
                <a:cs typeface="Arial" pitchFamily="34" charset="0"/>
              </a:rPr>
              <a:t>Открытый </a:t>
            </a: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конкурс научно-исследовательских работ студентов по педагогике и методике преподавания дисциплин </a:t>
            </a:r>
            <a:endParaRPr lang="ru-RU" sz="24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Результат:</a:t>
            </a:r>
            <a:r>
              <a:rPr lang="ru-RU" sz="24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Диплом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III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степени</a:t>
            </a: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  Российского Государственного Педагогического Университета им. Герцена, за работу «Профилактика негативного влияния телевидения на ценностные ориентации младших школьников».</a:t>
            </a:r>
          </a:p>
          <a:p>
            <a:pPr algn="just">
              <a:spcAft>
                <a:spcPts val="0"/>
              </a:spcAft>
            </a:pPr>
            <a:endParaRPr lang="ru-RU" sz="24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5890046"/>
            <a:ext cx="4176464" cy="92333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</a:t>
            </a:r>
            <a:endParaRPr lang="ru-RU" sz="5400" b="1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F:\для локшиной\документы\Изображение 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61" y="4149055"/>
            <a:ext cx="3387404" cy="238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09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фон-картинки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7661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4987042"/>
            <a:ext cx="47160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работа</a:t>
            </a:r>
            <a:endParaRPr lang="ru-RU" sz="54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5416279"/>
              </p:ext>
            </p:extLst>
          </p:nvPr>
        </p:nvGraphicFramePr>
        <p:xfrm>
          <a:off x="1331640" y="-27562"/>
          <a:ext cx="7657585" cy="5239065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1050684"/>
                <a:gridCol w="741406"/>
                <a:gridCol w="1920822"/>
                <a:gridCol w="3944673"/>
              </a:tblGrid>
              <a:tr h="758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Наименование мероприятия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3495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Результат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223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Регион.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2011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349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Научно-практическая конференция «Современное дошкольное и начальное общее образование: опыт, проблемы, перспективы».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349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Статья «Практические советы, как подготовить ребенка к школе» вошла в сборник «Современное дошкольное и начальное общее образование: опыт – проблемы – перспективы: материалы межрегиональной научно – практической конференции/ Под ред. </a:t>
                      </a:r>
                      <a:r>
                        <a:rPr lang="ru-RU" sz="1800" dirty="0" err="1">
                          <a:effectLst/>
                        </a:rPr>
                        <a:t>Н.И.Карповой</a:t>
                      </a:r>
                      <a:r>
                        <a:rPr lang="ru-RU" sz="1800" dirty="0">
                          <a:effectLst/>
                        </a:rPr>
                        <a:t>, О.В. </a:t>
                      </a:r>
                      <a:r>
                        <a:rPr lang="ru-RU" sz="1800" dirty="0" err="1">
                          <a:effectLst/>
                        </a:rPr>
                        <a:t>Удовой</a:t>
                      </a:r>
                      <a:r>
                        <a:rPr lang="ru-RU" sz="1800" dirty="0">
                          <a:effectLst/>
                        </a:rPr>
                        <a:t>, О.Ю. Зайцевой – Иркутск: ГОУ ВПО «ВСГАО», 2011.-495с. 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640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Мyниц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2011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349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«Школа молодого специалиста»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349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Доклад «Универсальные учебные действия»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960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Мyниц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2012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349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«Школа молодого специалиста»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2349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Доклад «Анализ </a:t>
                      </a:r>
                      <a:r>
                        <a:rPr lang="ru-RU" sz="1800" dirty="0" err="1">
                          <a:effectLst/>
                        </a:rPr>
                        <a:t>yчебно</a:t>
                      </a:r>
                      <a:r>
                        <a:rPr lang="ru-RU" sz="1800" dirty="0">
                          <a:effectLst/>
                        </a:rPr>
                        <a:t>-методического комплекта Гармония в соответствии с требованиями ФГОС НОО».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4102" name="Picture 6" descr="F:\для локшиной\документы\Изображение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307" y="5306827"/>
            <a:ext cx="1919517" cy="14668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ля локшиной\документы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93" y="4351041"/>
            <a:ext cx="1208808" cy="17307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для локшиной\документы\Изображение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57174"/>
            <a:ext cx="1142256" cy="169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для локшиной\документы\Изображение 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30" y="332656"/>
            <a:ext cx="1240057" cy="17861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для локшиной\документы\Изображение 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982" y="1628800"/>
            <a:ext cx="1269083" cy="17931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44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фон-картинки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916" y="-123222"/>
            <a:ext cx="917661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5008" y="3397056"/>
            <a:ext cx="47160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работа: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</a:t>
            </a:r>
            <a:endParaRPr lang="ru-RU" sz="54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F:\для локшиной\документы\Изображение 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501" y="543690"/>
            <a:ext cx="2708522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для локшиной\документы\Изображение 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31447"/>
            <a:ext cx="4127054" cy="147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для локшиной\документы\Изображение 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900"/>
            <a:ext cx="1923194" cy="140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для локшиной\документы\Изображение 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6832" y="82071"/>
            <a:ext cx="1460532" cy="206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F:\локшина\P10102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354" y="116632"/>
            <a:ext cx="1854365" cy="234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для локшиной\документы\Изображение 0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0" y="3068961"/>
            <a:ext cx="275214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для локшиной\документы\Изображение 0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88" y="4884510"/>
            <a:ext cx="2730420" cy="1928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94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73" y="0"/>
            <a:ext cx="9185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16762"/>
            <a:ext cx="34563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Грани творчества</a:t>
            </a:r>
            <a:endParaRPr lang="ru-RU" sz="5400" b="1" cap="none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5373216"/>
            <a:ext cx="8833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Человек-гражданин-патриот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4-конечная звезда 6"/>
          <p:cNvSpPr/>
          <p:nvPr/>
        </p:nvSpPr>
        <p:spPr>
          <a:xfrm>
            <a:off x="5558139" y="216762"/>
            <a:ext cx="3168352" cy="2924206"/>
          </a:xfrm>
          <a:prstGeom prst="star4">
            <a:avLst>
              <a:gd name="adj" fmla="val 5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4448" y="6309320"/>
            <a:ext cx="432048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7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фон-картинки\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локшина\DSCF2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787878" y="474961"/>
            <a:ext cx="350520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локшина\DSCF29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84984"/>
            <a:ext cx="2295039" cy="306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28546" y="4835755"/>
            <a:ext cx="33044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Культура. Эстетика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5" descr="F:\локшина\P10102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084"/>
            <a:ext cx="2698330" cy="359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локшина\Фото0178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2326157" cy="310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3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фон-картинки\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23928" y="3933056"/>
            <a:ext cx="488857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Гражданская позиция.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Родина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F:\локшина\S7300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958" y="4300121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локшина\S7300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704" y="245871"/>
            <a:ext cx="2558372" cy="341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301" y="245871"/>
            <a:ext cx="4398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родилась в Сибири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2202"/>
            <a:ext cx="2714882" cy="304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154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73" y="0"/>
            <a:ext cx="9185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16762"/>
            <a:ext cx="34563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Грани творчества</a:t>
            </a:r>
            <a:endParaRPr lang="ru-RU" sz="5400" b="1" cap="none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510" y="5373216"/>
            <a:ext cx="7559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Семья-Увлечения-Хобби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4-конечная звезда 6"/>
          <p:cNvSpPr/>
          <p:nvPr/>
        </p:nvSpPr>
        <p:spPr>
          <a:xfrm>
            <a:off x="5796136" y="256634"/>
            <a:ext cx="2880320" cy="3388390"/>
          </a:xfrm>
          <a:prstGeom prst="star4">
            <a:avLst>
              <a:gd name="adj" fmla="val 45983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4448" y="6309320"/>
            <a:ext cx="432048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6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фон-картинки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52" y="0"/>
            <a:ext cx="9169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локшина\S7300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175" y="301627"/>
            <a:ext cx="3733233" cy="279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40988" y="5165288"/>
            <a:ext cx="48885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семья и родители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F:\локшина\Фото01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40487" y="3180311"/>
            <a:ext cx="145592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для локшиной\18-12-2013_17-48-44\S73003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694" y="188640"/>
            <a:ext cx="3733233" cy="279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для локшиной\18-12-2013_17-48-44\S73014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96136" y="3177810"/>
            <a:ext cx="1418462" cy="206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для локшиной\18-12-2013_17-48-44\S73018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695" y="3593058"/>
            <a:ext cx="3733233" cy="279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для локшиной\18-12-2013_17-48-44\IMG_5367-15-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99755"/>
            <a:ext cx="1762323" cy="264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90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фон-картинки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687" y="0"/>
            <a:ext cx="9169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5411450"/>
            <a:ext cx="77688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моих увлечений : активный отдых, путешествия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F:\локшина\DSCF2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265" y="280245"/>
            <a:ext cx="1871847" cy="2495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локшина\S7300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8324" y="2979688"/>
            <a:ext cx="3311728" cy="248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локшина\S7300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772" y="260648"/>
            <a:ext cx="3199716" cy="239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:\локшина\Фото0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52744"/>
            <a:ext cx="1844030" cy="245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:\локшина\S73004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5062"/>
            <a:ext cx="1839787" cy="24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5103" y="9915"/>
            <a:ext cx="4163554" cy="334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89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фон-картинки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15" y="0"/>
            <a:ext cx="916915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95736" y="5391091"/>
            <a:ext cx="6973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моих увлечений : поэтическое творчество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1979712" y="404664"/>
            <a:ext cx="6552727" cy="489654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"/>
              <a:lightRig rig="threePt" dir="t"/>
            </a:scene3d>
          </a:bodyPr>
          <a:lstStyle/>
          <a:p>
            <a:pPr algn="ctr"/>
            <a:endParaRPr lang="ru-RU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42" name="Picture 2" descr="F:\для локшиной\18-12-2013_17-48-44\IMG_1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6388" y="188640"/>
            <a:ext cx="297609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7824" y="1412776"/>
            <a:ext cx="4135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Конечно, побед,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Успехов в работе,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Радостных встреч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законченных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дел!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самое главное,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 желаю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Поменьше обычных, житейских проблем!</a:t>
            </a:r>
          </a:p>
        </p:txBody>
      </p:sp>
    </p:spTree>
    <p:extLst>
      <p:ext uri="{BB962C8B-B14F-4D97-AF65-F5344CB8AC3E}">
        <p14:creationId xmlns:p14="http://schemas.microsoft.com/office/powerpoint/2010/main" xmlns="" val="26380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73" y="0"/>
            <a:ext cx="9185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16762"/>
            <a:ext cx="34563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Грани творчества</a:t>
            </a:r>
            <a:endParaRPr lang="ru-RU" sz="5400" b="1" cap="none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066" y="5517232"/>
            <a:ext cx="8163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Учитель- педагог-психолог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-конечная звезда 4"/>
          <p:cNvSpPr/>
          <p:nvPr/>
        </p:nvSpPr>
        <p:spPr>
          <a:xfrm>
            <a:off x="5595831" y="216762"/>
            <a:ext cx="3290664" cy="3996445"/>
          </a:xfrm>
          <a:prstGeom prst="star4">
            <a:avLst>
              <a:gd name="adj" fmla="val 5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04448" y="6309320"/>
            <a:ext cx="432048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53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4416" y="548680"/>
            <a:ext cx="6679184" cy="59766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Учитель   Профессионал   Психолог   Гражданин   Мама   Человек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 descr="F:\!!!Диск_школе от Дениса Павлова\Учителя Фото\ЛОКШИНА Анастасия Владимировна\0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1968212" cy="29517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66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50565" y="260648"/>
            <a:ext cx="5900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Творчества! Удачи!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5530006"/>
            <a:ext cx="9496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Вдохновения!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4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фон-картинки\текстуры\1313978218_bez-imeni-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620688"/>
            <a:ext cx="4246240" cy="261972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Локшина Анастасия Владимировна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3284984"/>
            <a:ext cx="4536504" cy="22098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Гимназия №44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Иркутска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 descr="F:\!!!Диск_школе от Дениса Павлова\Учителя Фото\ЛОКШИНА Анастасия Владимировна\01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43608" y="1228299"/>
            <a:ext cx="2589372" cy="392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22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фон-картинки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38" y="0"/>
            <a:ext cx="915323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локшина\DSC007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19" y="212179"/>
            <a:ext cx="2642007" cy="199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локшина\DSCF3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24" y="2482352"/>
            <a:ext cx="2696820" cy="202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локшина\DSC006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31849" y="212179"/>
            <a:ext cx="3071061" cy="199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1335" y="5229200"/>
            <a:ext cx="57961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Мой веселый дружный класс</a:t>
            </a:r>
            <a:endParaRPr lang="ru-RU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 descr="G:\локшина\DSCF34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670" y="245584"/>
            <a:ext cx="2656962" cy="199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локшина\DSC006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31848" y="2454313"/>
            <a:ext cx="3071061" cy="207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локшина\DSCF21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167670" y="2482352"/>
            <a:ext cx="2745747" cy="205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49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фон-картинки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38" y="0"/>
            <a:ext cx="915323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35" y="5229200"/>
            <a:ext cx="73803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Выход в социум: 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воспитание личности и гражданина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F:\локшина\DSCF3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127" y="548680"/>
            <a:ext cx="2673023" cy="200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локшина\DSCF3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7920" y="974760"/>
            <a:ext cx="3408630" cy="255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локшина\DSCF34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52601" y="2921626"/>
            <a:ext cx="2879072" cy="197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локшина\DSCF34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74" y="2921626"/>
            <a:ext cx="2571527" cy="192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локшина\P10001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52601" y="548680"/>
            <a:ext cx="2879072" cy="200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42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фон-картинки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38" y="0"/>
            <a:ext cx="915323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157192"/>
            <a:ext cx="86044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Воспитание личности: Часы общения с интересными людьми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F:\локшина\DSCF3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2664296" cy="199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255819"/>
            <a:ext cx="3384375" cy="269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F:\локшина\DSCF34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71298" y="182097"/>
            <a:ext cx="2879072" cy="200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локшина\DSC005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705" y="2422568"/>
            <a:ext cx="2830665" cy="212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локшина\DSC005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82" y="2492896"/>
            <a:ext cx="2643127" cy="205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локшина\DSC005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7450"/>
            <a:ext cx="266429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6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73" y="0"/>
            <a:ext cx="9185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16762"/>
            <a:ext cx="34563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Грани творчества</a:t>
            </a:r>
            <a:endParaRPr lang="ru-RU" sz="5400" b="1" cap="none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4-конечная звезда 4"/>
          <p:cNvSpPr/>
          <p:nvPr/>
        </p:nvSpPr>
        <p:spPr>
          <a:xfrm>
            <a:off x="5188677" y="216762"/>
            <a:ext cx="3498356" cy="3192766"/>
          </a:xfrm>
          <a:prstGeom prst="star4">
            <a:avLst>
              <a:gd name="adj" fmla="val 5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4027" y="5517232"/>
            <a:ext cx="8817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Одаренные дети-Творечство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04448" y="6309320"/>
            <a:ext cx="432048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97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фон-картинки\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" y="-33148"/>
            <a:ext cx="9144000" cy="68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196897"/>
            <a:ext cx="3736057" cy="258532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Одаренные дети: работы</a:t>
            </a:r>
            <a:endParaRPr lang="ru-RU" sz="5400" b="1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F:\локшина\DSC00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119600" cy="233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:\локшина\DSCF21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5400000">
            <a:off x="3406658" y="667185"/>
            <a:ext cx="2344958" cy="166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локшина\презентации детей\Мухи!!!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8923" y="3026002"/>
            <a:ext cx="1809478" cy="135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локшина\презентации детей\бактерии\Слайд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2596"/>
            <a:ext cx="1824674" cy="136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локшина\презентации детей\бактерии\Слайд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935" y="5443763"/>
            <a:ext cx="1784609" cy="13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локшина\презентации детей\Организм человека и его строение\Слайд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2324" y="2009978"/>
            <a:ext cx="1847832" cy="138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локшина\презентации детей\Организм человека и его строение\Слайд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140" y="2852936"/>
            <a:ext cx="1784609" cy="13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локшина\презентации детей\полезные ископаемые\Слайд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957" y="3537189"/>
            <a:ext cx="1824674" cy="136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локшина\презентации детей\полезные ископаемые\Слайд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8923" y="980728"/>
            <a:ext cx="1837109" cy="137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локшина\презентации детей\Строение цветка\Слайд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1824674" cy="136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локшина\презентации детей\Строение цветка\Слайд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500" y="5069127"/>
            <a:ext cx="1809478" cy="135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локшина\презентации детей\Чип и Дейзи\Слайд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1292" y="4800642"/>
            <a:ext cx="1837109" cy="137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98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фон-картинки\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" y="-33148"/>
            <a:ext cx="9144000" cy="68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464" y="4239529"/>
            <a:ext cx="4176464" cy="258532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Одаренные дети: результаты</a:t>
            </a:r>
            <a:endParaRPr lang="ru-RU" sz="5400" b="1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806" y="26888"/>
            <a:ext cx="3713163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для локшиной\документы\Изображение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482" y="116632"/>
            <a:ext cx="1408492" cy="20027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ля локшиной\документы\Изображение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7939" y="2492897"/>
            <a:ext cx="1079978" cy="15121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для локшиной\документы\Изображение 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999" y="792531"/>
            <a:ext cx="1350240" cy="19841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для локшиной\документы\Изображение 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1571" y="2742868"/>
            <a:ext cx="1074339" cy="15217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для локшиной\документы\Изображение 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6219" y="3089320"/>
            <a:ext cx="1037557" cy="15121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для локшиной\документы\Изображение 0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7237" y="3513108"/>
            <a:ext cx="1067451" cy="15121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для локшиной\документы\Изображение 0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53" y="2721986"/>
            <a:ext cx="1885213" cy="128307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для локшиной\документы\Изображение 0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4688" y="5672094"/>
            <a:ext cx="1660838" cy="113328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для локшиной\документы\Изображение 0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0468" y="5416457"/>
            <a:ext cx="1716182" cy="11743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:\для локшиной\документы\Изображение 01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721" y="758764"/>
            <a:ext cx="1440160" cy="20178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для локшиной\документы\Изображение 01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3056" y="116632"/>
            <a:ext cx="1384627" cy="19841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:\для локшиной\документы\Изображение 01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9457" y="153751"/>
            <a:ext cx="1402901" cy="196566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F:\для локшиной\документы\Изображение 02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9192" y="2928719"/>
            <a:ext cx="1653378" cy="23708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:\для локшиной\документы\Изображение 02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0840" y="4478634"/>
            <a:ext cx="1367970" cy="19744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F:\для локшиной\документы\Изображение 02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7952" y="2637775"/>
            <a:ext cx="1257530" cy="17801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44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73" y="0"/>
            <a:ext cx="9185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16762"/>
            <a:ext cx="34563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Грани творчества</a:t>
            </a:r>
            <a:endParaRPr lang="ru-RU" sz="5400" b="1" cap="none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7065" y="5517232"/>
            <a:ext cx="7691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Наука-профессионализм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-конечная звезда 4"/>
          <p:cNvSpPr/>
          <p:nvPr/>
        </p:nvSpPr>
        <p:spPr>
          <a:xfrm>
            <a:off x="6228184" y="302195"/>
            <a:ext cx="2376264" cy="2982790"/>
          </a:xfrm>
          <a:prstGeom prst="star4">
            <a:avLst>
              <a:gd name="adj" fmla="val 4992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04448" y="6309320"/>
            <a:ext cx="432048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5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306</Words>
  <Application>Microsoft Office PowerPoint</Application>
  <PresentationFormat>Экран (4:3)</PresentationFormat>
  <Paragraphs>64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Локшина Анастасия Владимировна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Локшина Анастасия Владимировна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58</cp:revision>
  <dcterms:modified xsi:type="dcterms:W3CDTF">2013-12-19T02:45:37Z</dcterms:modified>
</cp:coreProperties>
</file>