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>
      <p:cViewPr varScale="1">
        <p:scale>
          <a:sx n="69" d="100"/>
          <a:sy n="69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 smtClean="0"/>
              <a:t>Подарок для мамы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/>
              <a:t>Выполнила ученица </a:t>
            </a:r>
            <a:r>
              <a:rPr lang="ru-RU" sz="2400" dirty="0" smtClean="0"/>
              <a:t>МБОУ </a:t>
            </a:r>
            <a:r>
              <a:rPr lang="ru-RU" sz="2400" dirty="0" smtClean="0"/>
              <a:t>Гимназия № 44 г. Иркутска, Третьякова Марина</a:t>
            </a:r>
          </a:p>
          <a:p>
            <a:r>
              <a:rPr lang="ru-RU" sz="2400" dirty="0" smtClean="0"/>
              <a:t>Руководитель Локшина А.В.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Привязываем ленточки.</a:t>
            </a:r>
            <a:endParaRPr lang="ru-RU" sz="2000" dirty="0"/>
          </a:p>
        </p:txBody>
      </p:sp>
      <p:pic>
        <p:nvPicPr>
          <p:cNvPr id="10242" name="Picture 2" descr="C:\Users\Учитель\Desktop\поделка\image-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490" y="1600200"/>
            <a:ext cx="6525019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Из старого пластилина скатать шарики.</a:t>
            </a:r>
            <a:endParaRPr lang="ru-RU" sz="2000" dirty="0"/>
          </a:p>
        </p:txBody>
      </p:sp>
      <p:pic>
        <p:nvPicPr>
          <p:cNvPr id="5122" name="Picture 2" descr="C:\Users\Учитель\Desktop\поделка\image-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490" y="1600200"/>
            <a:ext cx="6525019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Вставляем палочки в пластилин.</a:t>
            </a:r>
            <a:endParaRPr lang="ru-RU" sz="2000" dirty="0"/>
          </a:p>
        </p:txBody>
      </p:sp>
      <p:pic>
        <p:nvPicPr>
          <p:cNvPr id="11266" name="Picture 2" descr="C:\Users\Учитель\Desktop\поделка\image-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490" y="1600200"/>
            <a:ext cx="6525019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Затем вставляем в коробочку.</a:t>
            </a:r>
            <a:endParaRPr lang="ru-RU" sz="2000" dirty="0"/>
          </a:p>
        </p:txBody>
      </p:sp>
      <p:pic>
        <p:nvPicPr>
          <p:cNvPr id="13314" name="Picture 2" descr="C:\Users\Учитель\Desktop\поделка\image-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490" y="1600200"/>
            <a:ext cx="6525019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Пластилин прикрываем кусочками фетра.</a:t>
            </a:r>
            <a:endParaRPr lang="ru-RU" sz="2000" dirty="0"/>
          </a:p>
        </p:txBody>
      </p:sp>
      <p:pic>
        <p:nvPicPr>
          <p:cNvPr id="14338" name="Picture 2" descr="C:\Users\Учитель\Desktop\поделка\image-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490" y="1600200"/>
            <a:ext cx="6525019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Подарок готов ! </a:t>
            </a:r>
            <a:endParaRPr lang="ru-RU" dirty="0"/>
          </a:p>
        </p:txBody>
      </p:sp>
      <p:pic>
        <p:nvPicPr>
          <p:cNvPr id="12290" name="Picture 2" descr="C:\Users\Учитель\Desktop\поделка\image-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490" y="1600200"/>
            <a:ext cx="6525019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67600" cy="114300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Необходимо: фетр, пластилин, коробочка от конфет, ленточка, пуговицы, шаблон цветочка из плотной бумаги, палочки от роллов, ножницы, ручка, клеящий пистолет, зелёная гуашь, кисточка и вода.</a:t>
            </a:r>
            <a:endParaRPr lang="ru-RU" sz="2000" dirty="0"/>
          </a:p>
        </p:txBody>
      </p:sp>
      <p:pic>
        <p:nvPicPr>
          <p:cNvPr id="1027" name="Picture 3" descr="C:\Users\Учитель\Desktop\поделка\imag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490" y="1600200"/>
            <a:ext cx="6525019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64294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Палочки от роллов красим в зеленый цвет</a:t>
            </a:r>
            <a:endParaRPr lang="ru-RU" sz="2000" dirty="0"/>
          </a:p>
        </p:txBody>
      </p:sp>
      <p:pic>
        <p:nvPicPr>
          <p:cNvPr id="4" name="Picture 2" descr="C:\Users\Учитель\Desktop\поделка\image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490" y="1142984"/>
            <a:ext cx="7001096" cy="5330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 фетре с помощью шаблона цветка надо нарисовать нужное количество цветов. На 1 цветок понадобится 2 выкройки из фетра. </a:t>
            </a:r>
            <a:endParaRPr lang="ru-RU" sz="2000" dirty="0"/>
          </a:p>
        </p:txBody>
      </p:sp>
      <p:pic>
        <p:nvPicPr>
          <p:cNvPr id="3074" name="Picture 2" descr="C:\Users\Учитель\Desktop\поделка\image-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490" y="1600200"/>
            <a:ext cx="6525019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Их нужно вырезать. Затем с помощью этого же шаблона нарисовать на плотной бумаге или картоне цветочки и вырезать их. Получаются ещё шаблоны.</a:t>
            </a:r>
            <a:endParaRPr lang="ru-RU" sz="2000" dirty="0"/>
          </a:p>
        </p:txBody>
      </p:sp>
      <p:pic>
        <p:nvPicPr>
          <p:cNvPr id="4098" name="Picture 2" descr="C:\Users\Учитель\Desktop\поделка\image-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490" y="1600200"/>
            <a:ext cx="6525019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 эти картонные шаблоны с обоих сторон приклеиваем цветочки из фетра. </a:t>
            </a:r>
            <a:endParaRPr lang="ru-RU" sz="2000" dirty="0"/>
          </a:p>
        </p:txBody>
      </p:sp>
      <p:pic>
        <p:nvPicPr>
          <p:cNvPr id="6146" name="Picture 2" descr="C:\Users\Учитель\Desktop\поделка\image-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490" y="1600200"/>
            <a:ext cx="6525019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Для серединки понадобятся пуговицы. Из них составляем композиции. Затем их склеиваем с помощью клеящего пистолета.</a:t>
            </a:r>
            <a:endParaRPr lang="ru-RU" sz="2000" dirty="0"/>
          </a:p>
        </p:txBody>
      </p:sp>
      <p:pic>
        <p:nvPicPr>
          <p:cNvPr id="7170" name="Picture 2" descr="C:\Users\Учитель\Desktop\поделка\image-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490" y="1600200"/>
            <a:ext cx="6525019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7424766" cy="6540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Приклеиваем композиции из пуговиц к цветам</a:t>
            </a:r>
            <a:endParaRPr lang="ru-RU" sz="2000" dirty="0"/>
          </a:p>
        </p:txBody>
      </p:sp>
      <p:pic>
        <p:nvPicPr>
          <p:cNvPr id="8194" name="Picture 2" descr="C:\Users\Учитель\Desktop\поделка\image-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490" y="1214422"/>
            <a:ext cx="6858220" cy="5259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 цветам приклеиваем палочки. </a:t>
            </a:r>
            <a:endParaRPr lang="ru-RU" sz="2000" dirty="0"/>
          </a:p>
        </p:txBody>
      </p:sp>
      <p:pic>
        <p:nvPicPr>
          <p:cNvPr id="9218" name="Picture 2" descr="C:\Users\Учитель\Desktop\поделка\image-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490" y="1214422"/>
            <a:ext cx="7001096" cy="5259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</TotalTime>
  <Words>178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Подарок для мамы</vt:lpstr>
      <vt:lpstr>Необходимо: фетр, пластилин, коробочка от конфет, ленточка, пуговицы, шаблон цветочка из плотной бумаги, палочки от роллов, ножницы, ручка, клеящий пистолет, зелёная гуашь, кисточка и вода.</vt:lpstr>
      <vt:lpstr>Палочки от роллов красим в зеленый цвет</vt:lpstr>
      <vt:lpstr>На фетре с помощью шаблона цветка надо нарисовать нужное количество цветов. На 1 цветок понадобится 2 выкройки из фетра. </vt:lpstr>
      <vt:lpstr>Их нужно вырезать. Затем с помощью этого же шаблона нарисовать на плотной бумаге или картоне цветочки и вырезать их. Получаются ещё шаблоны.</vt:lpstr>
      <vt:lpstr>На эти картонные шаблоны с обоих сторон приклеиваем цветочки из фетра. </vt:lpstr>
      <vt:lpstr>Для серединки понадобятся пуговицы. Из них составляем композиции. Затем их склеиваем с помощью клеящего пистолета.</vt:lpstr>
      <vt:lpstr>Приклеиваем композиции из пуговиц к цветам</vt:lpstr>
      <vt:lpstr>К цветам приклеиваем палочки. </vt:lpstr>
      <vt:lpstr>Привязываем ленточки.</vt:lpstr>
      <vt:lpstr>Из старого пластилина скатать шарики.</vt:lpstr>
      <vt:lpstr>Вставляем палочки в пластилин.</vt:lpstr>
      <vt:lpstr>Затем вставляем в коробочку.</vt:lpstr>
      <vt:lpstr>Пластилин прикрываем кусочками фетра.</vt:lpstr>
      <vt:lpstr>Подарок готов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Подарок для мамы</dc:title>
  <dc:creator>Учитель</dc:creator>
  <cp:lastModifiedBy>Локшин</cp:lastModifiedBy>
  <cp:revision>9</cp:revision>
  <dcterms:created xsi:type="dcterms:W3CDTF">2014-03-03T01:05:40Z</dcterms:created>
  <dcterms:modified xsi:type="dcterms:W3CDTF">2016-08-21T11:05:44Z</dcterms:modified>
</cp:coreProperties>
</file>