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6" r:id="rId4"/>
    <p:sldId id="265" r:id="rId5"/>
    <p:sldId id="264" r:id="rId6"/>
    <p:sldId id="262" r:id="rId7"/>
    <p:sldId id="261" r:id="rId8"/>
    <p:sldId id="258" r:id="rId9"/>
    <p:sldId id="259" r:id="rId10"/>
    <p:sldId id="260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1" y="2708476"/>
            <a:ext cx="3672408" cy="170216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Подготовка к летнему оздоровительному периоду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2-ая младшая группа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Воспитатель</a:t>
            </a:r>
          </a:p>
          <a:p>
            <a:r>
              <a:rPr lang="ru-RU" dirty="0" smtClean="0"/>
              <a:t> Михайлова А.В.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792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Обновлен спортивный уголок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36812"/>
            <a:ext cx="5976664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6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Для индивидуальной и </a:t>
            </a:r>
            <a:r>
              <a:rPr lang="ru-RU" sz="2000" dirty="0" err="1" smtClean="0"/>
              <a:t>полгрупповой</a:t>
            </a:r>
            <a:r>
              <a:rPr lang="ru-RU" sz="2000" dirty="0" smtClean="0"/>
              <a:t> работы оборудовали сенсорный уголок, в котором разместили тренажеры и пособия, выполненные детьми, родителями и воспитателями группы…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76872"/>
            <a:ext cx="5184576" cy="3888433"/>
          </a:xfrm>
        </p:spPr>
      </p:pic>
    </p:spTree>
    <p:extLst>
      <p:ext uri="{BB962C8B-B14F-4D97-AF65-F5344CB8AC3E}">
        <p14:creationId xmlns:p14="http://schemas.microsoft.com/office/powerpoint/2010/main" val="2657821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276872"/>
            <a:ext cx="7024744" cy="1143000"/>
          </a:xfrm>
        </p:spPr>
        <p:txBody>
          <a:bodyPr>
            <a:noAutofit/>
          </a:bodyPr>
          <a:lstStyle/>
          <a:p>
            <a:r>
              <a:rPr lang="ru-RU" sz="7200" dirty="0" smtClean="0"/>
              <a:t>К лету готовы:)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8477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024744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Подготовку к летнему оздоровительному периоду началась с высадки цветов в клумбы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5976664" cy="4482499"/>
          </a:xfrm>
        </p:spPr>
      </p:pic>
    </p:spTree>
    <p:extLst>
      <p:ext uri="{BB962C8B-B14F-4D97-AF65-F5344CB8AC3E}">
        <p14:creationId xmlns:p14="http://schemas.microsoft.com/office/powerpoint/2010/main" val="134761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50758"/>
            <a:ext cx="7272808" cy="510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Обновили и нарисовали лабиринты и змейки для подвижных игр на асфальте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323652"/>
            <a:ext cx="7128908" cy="350897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6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344816" cy="521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345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26822"/>
            <a:ext cx="7200800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70637"/>
            <a:ext cx="7024744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Божью коровку для игр с геометрическими фигурами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63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3"/>
          <a:stretch/>
        </p:blipFill>
        <p:spPr bwMode="auto">
          <a:xfrm>
            <a:off x="1120150" y="1580321"/>
            <a:ext cx="6764218" cy="442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024744" cy="1143000"/>
          </a:xfrm>
        </p:spPr>
        <p:txBody>
          <a:bodyPr/>
          <a:lstStyle/>
          <a:p>
            <a:r>
              <a:rPr lang="ru-RU" dirty="0" smtClean="0"/>
              <a:t>Классики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73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972267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897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группе на летний период увеличены игровые зоны и пространства…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5760640" cy="431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732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>Для создания психоэмоционального комфорта спальня и группа были украшены гофрированными </a:t>
            </a:r>
            <a:br>
              <a:rPr lang="ru-RU" sz="2700" dirty="0" smtClean="0"/>
            </a:br>
            <a:r>
              <a:rPr lang="ru-RU" sz="2700" dirty="0" smtClean="0"/>
              <a:t>цветами</a:t>
            </a:r>
            <a:endParaRPr lang="ru-RU" sz="27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05394"/>
            <a:ext cx="4135594" cy="31016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8"/>
          <a:stretch/>
        </p:blipFill>
        <p:spPr>
          <a:xfrm>
            <a:off x="323528" y="3429000"/>
            <a:ext cx="4427984" cy="29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440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23</TotalTime>
  <Words>82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Остин</vt:lpstr>
      <vt:lpstr>Подготовка к летнему оздоровительному периоду  2-ая младшая группа</vt:lpstr>
      <vt:lpstr>Подготовку к летнему оздоровительному периоду началась с высадки цветов в клумбы</vt:lpstr>
      <vt:lpstr>Обновили и нарисовали лабиринты и змейки для подвижных игр на асфальте</vt:lpstr>
      <vt:lpstr>Презентация PowerPoint</vt:lpstr>
      <vt:lpstr>Божью коровку для игр с геометрическими фигурами </vt:lpstr>
      <vt:lpstr>Классики</vt:lpstr>
      <vt:lpstr>Презентация PowerPoint</vt:lpstr>
      <vt:lpstr>В группе на летний период увеличены игровые зоны и пространства…</vt:lpstr>
      <vt:lpstr>  Для создания психоэмоционального комфорта спальня и группа были украшены гофрированными  цветами</vt:lpstr>
      <vt:lpstr>Обновлен спортивный уголок</vt:lpstr>
      <vt:lpstr>Для индивидуальной и полгрупповой работы оборудовали сенсорный уголок, в котором разместили тренажеры и пособия, выполненные детьми, родителями и воспитателями группы…</vt:lpstr>
      <vt:lpstr>К лету готовы:)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к летнему периоду</dc:title>
  <dc:creator>Колян</dc:creator>
  <cp:lastModifiedBy>Колян</cp:lastModifiedBy>
  <cp:revision>4</cp:revision>
  <dcterms:created xsi:type="dcterms:W3CDTF">2016-08-26T12:11:25Z</dcterms:created>
  <dcterms:modified xsi:type="dcterms:W3CDTF">2016-08-26T12:43:46Z</dcterms:modified>
</cp:coreProperties>
</file>