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2" r:id="rId1"/>
  </p:sldMasterIdLst>
  <p:sldIdLst>
    <p:sldId id="256" r:id="rId2"/>
    <p:sldId id="261" r:id="rId3"/>
    <p:sldId id="280" r:id="rId4"/>
    <p:sldId id="281" r:id="rId5"/>
    <p:sldId id="283" r:id="rId6"/>
    <p:sldId id="282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53C5-6DFB-40BA-860F-2D8B8689EB1B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4AC1-1F04-42E4-99FC-3C4CB9BE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53C5-6DFB-40BA-860F-2D8B8689EB1B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4AC1-1F04-42E4-99FC-3C4CB9BE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53C5-6DFB-40BA-860F-2D8B8689EB1B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4AC1-1F04-42E4-99FC-3C4CB9BE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53C5-6DFB-40BA-860F-2D8B8689EB1B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4AC1-1F04-42E4-99FC-3C4CB9BE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53C5-6DFB-40BA-860F-2D8B8689EB1B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4AC1-1F04-42E4-99FC-3C4CB9BE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53C5-6DFB-40BA-860F-2D8B8689EB1B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4AC1-1F04-42E4-99FC-3C4CB9BE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53C5-6DFB-40BA-860F-2D8B8689EB1B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4AC1-1F04-42E4-99FC-3C4CB9BE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53C5-6DFB-40BA-860F-2D8B8689EB1B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4AC1-1F04-42E4-99FC-3C4CB9BE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53C5-6DFB-40BA-860F-2D8B8689EB1B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4AC1-1F04-42E4-99FC-3C4CB9BE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53C5-6DFB-40BA-860F-2D8B8689EB1B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4AC1-1F04-42E4-99FC-3C4CB9BE0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53C5-6DFB-40BA-860F-2D8B8689EB1B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4AC1-1F04-42E4-99FC-3C4CB9BE0B86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5853C5-6DFB-40BA-860F-2D8B8689EB1B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304AC1-1F04-42E4-99FC-3C4CB9BE0B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защиты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Группа №9 </a:t>
            </a:r>
          </a:p>
          <a:p>
            <a:r>
              <a:rPr lang="ru-RU" sz="2400" dirty="0" smtClean="0"/>
              <a:t>Воспитатели: Михайлова А.В.</a:t>
            </a:r>
          </a:p>
          <a:p>
            <a:r>
              <a:rPr lang="ru-RU" sz="2400" dirty="0" smtClean="0"/>
              <a:t>                     </a:t>
            </a:r>
            <a:r>
              <a:rPr lang="ru-RU" sz="2400" dirty="0" smtClean="0"/>
              <a:t>Алексанова </a:t>
            </a:r>
            <a:r>
              <a:rPr lang="ru-RU" sz="2400" dirty="0" smtClean="0"/>
              <a:t>А.Н.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165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488832" cy="194421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Mistral" pitchFamily="66" charset="0"/>
              </a:rPr>
              <a:t>Группа №9 </a:t>
            </a:r>
            <a:br>
              <a:rPr lang="ru-RU" sz="3600" dirty="0" smtClean="0">
                <a:latin typeface="Mistral" pitchFamily="66" charset="0"/>
              </a:rPr>
            </a:br>
            <a:endParaRPr lang="ru-RU" sz="3600" dirty="0">
              <a:latin typeface="Mistral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5192414" cy="4153931"/>
          </a:xfrm>
        </p:spPr>
      </p:pic>
    </p:spTree>
    <p:extLst>
      <p:ext uri="{BB962C8B-B14F-4D97-AF65-F5344CB8AC3E}">
        <p14:creationId xmlns:p14="http://schemas.microsoft.com/office/powerpoint/2010/main" val="40435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48955" cy="126754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День защиты детей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486043" cy="336453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622403" cy="3466802"/>
          </a:xfrm>
        </p:spPr>
      </p:pic>
    </p:spTree>
    <p:extLst>
      <p:ext uri="{BB962C8B-B14F-4D97-AF65-F5344CB8AC3E}">
        <p14:creationId xmlns:p14="http://schemas.microsoft.com/office/powerpoint/2010/main" val="26536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063"/>
            <a:ext cx="2742140" cy="365618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3" t="4001" r="20471" b="7348"/>
          <a:stretch/>
        </p:blipFill>
        <p:spPr>
          <a:xfrm>
            <a:off x="3203848" y="444826"/>
            <a:ext cx="2822713" cy="2912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74" y="3443960"/>
            <a:ext cx="4134206" cy="31006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4651"/>
            <a:ext cx="2304256" cy="30723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0887"/>
            <a:ext cx="322785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9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3039666" cy="40528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648"/>
            <a:ext cx="457200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4115949" cy="30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632848" cy="5724635"/>
          </a:xfrm>
        </p:spPr>
      </p:pic>
    </p:spTree>
    <p:extLst>
      <p:ext uri="{BB962C8B-B14F-4D97-AF65-F5344CB8AC3E}">
        <p14:creationId xmlns:p14="http://schemas.microsoft.com/office/powerpoint/2010/main" val="19884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5" r="-583" b="8164"/>
          <a:stretch/>
        </p:blipFill>
        <p:spPr>
          <a:xfrm>
            <a:off x="1907704" y="188640"/>
            <a:ext cx="5573622" cy="6427691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3208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210</TotalTime>
  <Words>21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День защиты детей</vt:lpstr>
      <vt:lpstr>Группа №9  </vt:lpstr>
      <vt:lpstr>День защиты детей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года</dc:title>
  <dc:creator>Колян</dc:creator>
  <cp:lastModifiedBy>Колян</cp:lastModifiedBy>
  <cp:revision>22</cp:revision>
  <dcterms:created xsi:type="dcterms:W3CDTF">2016-05-23T19:04:35Z</dcterms:created>
  <dcterms:modified xsi:type="dcterms:W3CDTF">2016-08-26T13:52:55Z</dcterms:modified>
</cp:coreProperties>
</file>