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3" r:id="rId4"/>
    <p:sldId id="264" r:id="rId5"/>
    <p:sldId id="265" r:id="rId6"/>
    <p:sldId id="270" r:id="rId7"/>
    <p:sldId id="258" r:id="rId8"/>
    <p:sldId id="259" r:id="rId9"/>
    <p:sldId id="260" r:id="rId10"/>
    <p:sldId id="261" r:id="rId11"/>
    <p:sldId id="262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6" autoAdjust="0"/>
    <p:restoredTop sz="94660"/>
  </p:normalViewPr>
  <p:slideViewPr>
    <p:cSldViewPr>
      <p:cViewPr>
        <p:scale>
          <a:sx n="70" d="100"/>
          <a:sy n="70" d="100"/>
        </p:scale>
        <p:origin x="-1422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8B53192-A781-4029-ADE2-793D2AB17B92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E91CB6F-FB76-40DA-B1C5-B43D90BA07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3" y="1988840"/>
            <a:ext cx="5256584" cy="1800200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Кружок «</a:t>
            </a:r>
            <a:r>
              <a:rPr lang="ru-RU" sz="4400" dirty="0" err="1" smtClean="0"/>
              <a:t>Пейп</a:t>
            </a:r>
            <a:r>
              <a:rPr lang="ru-RU" sz="4400" dirty="0" smtClean="0"/>
              <a:t> -</a:t>
            </a:r>
            <a:r>
              <a:rPr lang="ru-RU" sz="4400" dirty="0" err="1" smtClean="0"/>
              <a:t>артики</a:t>
            </a:r>
            <a:r>
              <a:rPr lang="ru-RU" sz="4400" dirty="0" smtClean="0"/>
              <a:t>, первые шаги»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3861048"/>
            <a:ext cx="5492994" cy="1872208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Шишкина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Любовь Александровна, воспитатель МКДОУ детский сад «Калинка»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Юрья, Кировская область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beckap\00442--spaces_r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474"/>
            <a:ext cx="38671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beckap\63861179_1284149792_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2448272" cy="262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5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P10109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6" r="22373" b="9830"/>
          <a:stretch/>
        </p:blipFill>
        <p:spPr bwMode="auto">
          <a:xfrm>
            <a:off x="5700341" y="939798"/>
            <a:ext cx="2592287" cy="316835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P10109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8" t="28248" r="25254" b="28361"/>
          <a:stretch/>
        </p:blipFill>
        <p:spPr bwMode="auto">
          <a:xfrm>
            <a:off x="361461" y="3933056"/>
            <a:ext cx="3205524" cy="2114697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P10109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1" t="33898" r="16949" b="7344"/>
          <a:stretch/>
        </p:blipFill>
        <p:spPr bwMode="auto">
          <a:xfrm>
            <a:off x="6144387" y="4286509"/>
            <a:ext cx="2852409" cy="1844824"/>
          </a:xfrm>
          <a:prstGeom prst="rect">
            <a:avLst/>
          </a:prstGeom>
          <a:ln w="381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5891" y="311538"/>
            <a:ext cx="4080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Символ 2015 года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P10109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71221"/>
            <a:ext cx="4213636" cy="281781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images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06" y="3988208"/>
            <a:ext cx="235215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8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Любаша\Desktop\Фото кружок\P14005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t="20339" r="30678"/>
          <a:stretch/>
        </p:blipFill>
        <p:spPr bwMode="auto">
          <a:xfrm>
            <a:off x="611560" y="1273588"/>
            <a:ext cx="3096345" cy="433841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юбаша\Desktop\Фото кружок\P14005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t="24406" r="34746"/>
          <a:stretch/>
        </p:blipFill>
        <p:spPr bwMode="auto">
          <a:xfrm>
            <a:off x="5580112" y="1259994"/>
            <a:ext cx="3409627" cy="453650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юбаша\Desktop\Фото кружок\P14005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3559" r="11525" b="12317"/>
          <a:stretch/>
        </p:blipFill>
        <p:spPr bwMode="auto">
          <a:xfrm rot="2653788">
            <a:off x="3419871" y="1844824"/>
            <a:ext cx="2160241" cy="187220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0656" y="349524"/>
            <a:ext cx="2398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Снежинка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beckap\3c5f76fe7c514afc922f3a39035b98e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6" y="4437112"/>
            <a:ext cx="187220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2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баша\Desktop\Фото кружок\P140017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77" y="3401234"/>
            <a:ext cx="4392488" cy="314182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Поделки Шишкина Сердечки\P1400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3402378" cy="233078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266745"/>
            <a:ext cx="2811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Валентинки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:\Поделки Шишкина Сердечки\P14008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6"/>
          <a:stretch/>
        </p:blipFill>
        <p:spPr bwMode="auto">
          <a:xfrm>
            <a:off x="5868144" y="842162"/>
            <a:ext cx="3042339" cy="246935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images 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645024"/>
            <a:ext cx="1944216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фото\images (1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989" y="946449"/>
            <a:ext cx="1979712" cy="23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фото\images (1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99633"/>
            <a:ext cx="2051720" cy="25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2908" y="240267"/>
            <a:ext cx="4445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Открытка для папы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D:\фото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94770"/>
            <a:ext cx="2376265" cy="266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фото\images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9573"/>
            <a:ext cx="2791966" cy="221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Любаша\Desktop\Фото кружок\P14002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3" r="36271"/>
          <a:stretch/>
        </p:blipFill>
        <p:spPr bwMode="auto">
          <a:xfrm>
            <a:off x="467544" y="948153"/>
            <a:ext cx="2448271" cy="3471501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баша\Desktop\Фото кружок\P14002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1" r="35084"/>
          <a:stretch/>
        </p:blipFill>
        <p:spPr bwMode="auto">
          <a:xfrm>
            <a:off x="6307969" y="782402"/>
            <a:ext cx="2296480" cy="331236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юбаша\Desktop\Фото кружок\P140028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6" r="27951"/>
          <a:stretch/>
        </p:blipFill>
        <p:spPr bwMode="auto">
          <a:xfrm>
            <a:off x="3078107" y="1268760"/>
            <a:ext cx="3096345" cy="471309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7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юбаша\Desktop\Фото кружок\фото кружка\P100076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5871" b="18563"/>
          <a:stretch/>
        </p:blipFill>
        <p:spPr bwMode="auto">
          <a:xfrm>
            <a:off x="2448719" y="2102796"/>
            <a:ext cx="1962150" cy="29823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Любаша\Desktop\Фото кружок\фото кружка\P100076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r="17014" b="12275"/>
          <a:stretch/>
        </p:blipFill>
        <p:spPr bwMode="auto">
          <a:xfrm>
            <a:off x="4355976" y="1409881"/>
            <a:ext cx="2057400" cy="297450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Любаша\Desktop\Фото кружок\фото кружка\P100077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1" t="3598" r="13656" b="16492"/>
          <a:stretch/>
        </p:blipFill>
        <p:spPr bwMode="auto">
          <a:xfrm rot="20952015">
            <a:off x="259367" y="908720"/>
            <a:ext cx="1816735" cy="28257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Любаша\Desktop\Фото кружок\фото кружка\P100077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6747" r="4629" b="4496"/>
          <a:stretch/>
        </p:blipFill>
        <p:spPr bwMode="auto">
          <a:xfrm rot="830376">
            <a:off x="6804248" y="1340768"/>
            <a:ext cx="1864360" cy="28257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8719" y="548680"/>
            <a:ext cx="3457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Подарок для мамы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фото\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49080"/>
            <a:ext cx="273859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\images (3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18097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\images (30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58767"/>
            <a:ext cx="251460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63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 нод\P1010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47" y="980728"/>
            <a:ext cx="3888432" cy="35730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юбаша\Desktop\Фото кружок\P1010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10101" r="25178" b="27109"/>
          <a:stretch/>
        </p:blipFill>
        <p:spPr bwMode="auto">
          <a:xfrm rot="1361327">
            <a:off x="7114289" y="884123"/>
            <a:ext cx="1656184" cy="20540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Любаша\Desktop\Фото кружок\P10106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585" r="20577" b="27901"/>
          <a:stretch/>
        </p:blipFill>
        <p:spPr bwMode="auto">
          <a:xfrm rot="20905596">
            <a:off x="775567" y="1010223"/>
            <a:ext cx="1472756" cy="212841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Любаша\Desktop\Фото кружок\P10106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7" t="18179" r="29215" b="36280"/>
          <a:stretch/>
        </p:blipFill>
        <p:spPr bwMode="auto">
          <a:xfrm rot="20612215">
            <a:off x="541140" y="3914175"/>
            <a:ext cx="1695730" cy="210454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Любаша\Desktop\Фото кружок\P101068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6" t="15709" r="28382" b="31809"/>
          <a:stretch/>
        </p:blipFill>
        <p:spPr bwMode="auto">
          <a:xfrm rot="1064829">
            <a:off x="6569487" y="4196032"/>
            <a:ext cx="1791929" cy="222456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43528" y="56116"/>
            <a:ext cx="42296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Итоговое занятие кружка 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Аппликация «Бабочка»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D:\фото\40707276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519" y="4653136"/>
            <a:ext cx="2155488" cy="18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5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Любаша\Desktop\Фото кружок\P1400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3" y="1233211"/>
            <a:ext cx="3456384" cy="320390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юбаша\Desktop\Фото кружок\P1400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44876"/>
            <a:ext cx="3960440" cy="31922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5936" y="441538"/>
            <a:ext cx="5824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Открытка «С Днём Победы»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D:\фото\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81128"/>
            <a:ext cx="6350000" cy="21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5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eckap\2932705035_1_3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2160240" cy="29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маша\P10107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8" t="-1" r="15239" b="37115"/>
          <a:stretch/>
        </p:blipFill>
        <p:spPr bwMode="auto">
          <a:xfrm>
            <a:off x="2843808" y="692696"/>
            <a:ext cx="2743200" cy="431269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5157193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«Милой мамочки портрет»</a:t>
            </a:r>
          </a:p>
          <a:p>
            <a:r>
              <a:rPr lang="ru-RU" dirty="0" smtClean="0"/>
              <a:t>Техника  </a:t>
            </a:r>
            <a:r>
              <a:rPr lang="ru-RU" dirty="0" err="1" smtClean="0"/>
              <a:t>пейп</a:t>
            </a:r>
            <a:r>
              <a:rPr lang="ru-RU" dirty="0" smtClean="0"/>
              <a:t>-арт</a:t>
            </a:r>
            <a:endParaRPr lang="ru-RU" dirty="0"/>
          </a:p>
        </p:txBody>
      </p:sp>
      <p:pic>
        <p:nvPicPr>
          <p:cNvPr id="4100" name="Picture 4" descr="D:\beckap\deti-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61" y="4111748"/>
            <a:ext cx="30861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1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48680"/>
            <a:ext cx="79614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Работы Шишкиной Любови Александровны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(Автор техники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пейп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-арт Татьяна Сорокина)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Любаша\Desktop\лето 2015\2015-06-03 20.42.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6869" r="35455" b="14545"/>
          <a:stretch/>
        </p:blipFill>
        <p:spPr bwMode="auto">
          <a:xfrm>
            <a:off x="464957" y="2060848"/>
            <a:ext cx="2088231" cy="352839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Любаша\Desktop\Фото кружок\2015-08-04 19.37.0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9402" r="28366" b="8333"/>
          <a:stretch/>
        </p:blipFill>
        <p:spPr bwMode="auto">
          <a:xfrm>
            <a:off x="4271000" y="3429000"/>
            <a:ext cx="2232248" cy="295232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Любаша\Desktop\Фото кружок\2015-06-13 13.53.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0" b="17172"/>
          <a:stretch/>
        </p:blipFill>
        <p:spPr bwMode="auto">
          <a:xfrm>
            <a:off x="6156176" y="2501699"/>
            <a:ext cx="2808311" cy="324036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Любаша\Desktop\Фото кружок\2015-08-04 19.37.2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3558" r="28045" b="18029"/>
          <a:stretch/>
        </p:blipFill>
        <p:spPr bwMode="auto">
          <a:xfrm>
            <a:off x="2699792" y="1772816"/>
            <a:ext cx="1944216" cy="275933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60232" y="5926725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Вазочки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8992" y="5742059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Кувшин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70261" y="1821935"/>
            <a:ext cx="19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err="1">
                <a:solidFill>
                  <a:prstClr val="black"/>
                </a:solidFill>
                <a:latin typeface="Verdana"/>
              </a:rPr>
              <a:t>Карандашница</a:t>
            </a:r>
            <a:endParaRPr lang="ru-RU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436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юбаша\Desktop\Поделки кружок\P10005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20238" r="12381" b="26161"/>
          <a:stretch/>
        </p:blipFill>
        <p:spPr bwMode="auto">
          <a:xfrm>
            <a:off x="755576" y="787603"/>
            <a:ext cx="2232248" cy="295232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Любаша\Desktop\Поделки кружок\P10005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3"/>
          <a:stretch/>
        </p:blipFill>
        <p:spPr bwMode="auto">
          <a:xfrm>
            <a:off x="5292080" y="656691"/>
            <a:ext cx="2520280" cy="273630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Любаша\Desktop\Поделки кружок\P10005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10803" r="33703" b="21304"/>
          <a:stretch/>
        </p:blipFill>
        <p:spPr bwMode="auto">
          <a:xfrm>
            <a:off x="3112390" y="3297906"/>
            <a:ext cx="2160240" cy="198694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beckap\1895587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63728"/>
            <a:ext cx="2448272" cy="204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23" y="4541398"/>
            <a:ext cx="24511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beckap\Babochka-spaces_ru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1593">
            <a:off x="7416108" y="352934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39" y="5357279"/>
            <a:ext cx="1689100" cy="150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9295" y="3829714"/>
            <a:ext cx="2796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Вазочки и шкатулка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10105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3"/>
          <a:stretch/>
        </p:blipFill>
        <p:spPr bwMode="auto">
          <a:xfrm>
            <a:off x="1043608" y="620688"/>
            <a:ext cx="7423688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8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484784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/>
                <a:ea typeface="Calibri"/>
              </a:rPr>
              <a:t>По результатам диагностики высокий уровень освоения техники </a:t>
            </a:r>
            <a:r>
              <a:rPr lang="ru-RU" sz="3200" dirty="0" err="1">
                <a:latin typeface="Times New Roman"/>
                <a:ea typeface="Calibri"/>
              </a:rPr>
              <a:t>пейп</a:t>
            </a:r>
            <a:r>
              <a:rPr lang="ru-RU" sz="3200" dirty="0">
                <a:latin typeface="Times New Roman"/>
                <a:ea typeface="Calibri"/>
              </a:rPr>
              <a:t>-арт составляет 37%(3 ребёнка),средний уровень 63%(5 детей).Все дети с большим желанием посещают кружок и с </a:t>
            </a:r>
            <a:r>
              <a:rPr lang="ru-RU" sz="3200" dirty="0" smtClean="0">
                <a:latin typeface="Times New Roman"/>
                <a:ea typeface="Calibri"/>
              </a:rPr>
              <a:t>удовольствием </a:t>
            </a:r>
            <a:r>
              <a:rPr lang="ru-RU" sz="3200" dirty="0">
                <a:latin typeface="Times New Roman"/>
                <a:ea typeface="Calibri"/>
              </a:rPr>
              <a:t>выполняют поделки, радуя своих родных и близких. </a:t>
            </a:r>
            <a:endParaRPr lang="ru-RU" sz="3200" dirty="0"/>
          </a:p>
        </p:txBody>
      </p:sp>
      <p:pic>
        <p:nvPicPr>
          <p:cNvPr id="6146" name="Picture 2" descr="D:\beckap\мишки\medvedi-na-poezd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72843"/>
            <a:ext cx="34861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59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405" y="1916832"/>
            <a:ext cx="7113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40162"/>
            <a:ext cx="5616624" cy="361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3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760622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Кружок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Пейп-артики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первые шаги” предлагает развитие ребенка в самых различных направлениях: художественно-эстетический вкус, конструкторское, образное и пространственное мышление. Все это необходимо современному человеку, чтобы осознать себя гармонично развитой личностью.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1052736"/>
            <a:ext cx="32162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beckap\63daf16cc6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37631"/>
            <a:ext cx="2664296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Новизна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Особенность программы заключается в том, что на занятиях дети могут более подробно познакомиться с разнообразными техниками работы с бумагой. Рассматриваются примеры выполнения работ с применением нескольких техник одновременно. Положительным моментом в программе является и то, что результат каждого занятия виден сразу. Сколько занятий – столько и изделий, причем некоторые изделия можно будет использовать для создания других работ, например,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коллективных.</a:t>
            </a:r>
            <a:endParaRPr lang="ru-RU" dirty="0"/>
          </a:p>
        </p:txBody>
      </p:sp>
      <p:pic>
        <p:nvPicPr>
          <p:cNvPr id="7170" name="Picture 2" descr="D:\фото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29200"/>
            <a:ext cx="2178225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 – всестороннее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младших дошкольников, развитие их творческих способностей, логического мышления, художественного вкуса и расширение кругозора в процессе освоения разнообразных техник работы с бумагой</a:t>
            </a:r>
          </a:p>
        </p:txBody>
      </p:sp>
      <p:pic>
        <p:nvPicPr>
          <p:cNvPr id="2050" name="Picture 2" descr="D:\beckap\1303286969_af131b3535c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365104"/>
            <a:ext cx="19050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баша\Desktop\Фото кружок\P1010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3168352" cy="309634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баша\Desktop\Фото кружок\P10102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780"/>
            <a:ext cx="3600400" cy="309721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юбаша\Desktop\Фото кружок\P10102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7883"/>
          <a:stretch/>
        </p:blipFill>
        <p:spPr bwMode="auto">
          <a:xfrm>
            <a:off x="3199928" y="3428999"/>
            <a:ext cx="3240361" cy="2736304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3484663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Скручивание жгутиков </a:t>
            </a:r>
          </a:p>
          <a:p>
            <a:r>
              <a:rPr lang="ru-RU" dirty="0" smtClean="0"/>
              <a:t>сырым способом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3428999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Скручивание жгутиков</a:t>
            </a:r>
          </a:p>
          <a:p>
            <a:r>
              <a:rPr lang="ru-RU" dirty="0" smtClean="0"/>
              <a:t> сухим способом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64763" y="6193278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Готовые жгутики</a:t>
            </a:r>
            <a:endParaRPr lang="ru-RU" dirty="0"/>
          </a:p>
        </p:txBody>
      </p:sp>
      <p:pic>
        <p:nvPicPr>
          <p:cNvPr id="3074" name="Picture 2" descr="D:\beckap\1308654132_11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26909"/>
            <a:ext cx="32004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Любаша\Desktop\Фото кружок\P10108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1" t="16046" r="30812" b="6892"/>
          <a:stretch/>
        </p:blipFill>
        <p:spPr bwMode="auto">
          <a:xfrm>
            <a:off x="5580111" y="1196752"/>
            <a:ext cx="3177153" cy="528492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юбаша\Desktop\Фото кружок\P10108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 t="16270" r="25254" b="5086"/>
          <a:stretch/>
        </p:blipFill>
        <p:spPr bwMode="auto">
          <a:xfrm>
            <a:off x="488606" y="1052736"/>
            <a:ext cx="3381487" cy="42484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19129"/>
            <a:ext cx="5298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Берёзы, русские берёзы…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фото\images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931">
            <a:off x="3701423" y="4623887"/>
            <a:ext cx="1351441" cy="19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78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юбаша\Desktop\Фото кружок\P10105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7" t="22146" r="28983" b="14350"/>
          <a:stretch/>
        </p:blipFill>
        <p:spPr bwMode="auto">
          <a:xfrm rot="21179547">
            <a:off x="258942" y="861381"/>
            <a:ext cx="2521462" cy="294116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юбаша\Desktop\Фото кружок\P10105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3" t="22373" r="27119" b="10960"/>
          <a:stretch/>
        </p:blipFill>
        <p:spPr bwMode="auto">
          <a:xfrm>
            <a:off x="6228184" y="880192"/>
            <a:ext cx="2689317" cy="332832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Любаша\Desktop\Фото кружок\P101056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13333" r="30507" b="15932"/>
          <a:stretch/>
        </p:blipFill>
        <p:spPr bwMode="auto">
          <a:xfrm>
            <a:off x="3419872" y="3284431"/>
            <a:ext cx="2663114" cy="30963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Любаша\Desktop\Фото кружок\P101056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2" t="18531" r="31186" b="12317"/>
          <a:stretch/>
        </p:blipFill>
        <p:spPr bwMode="auto">
          <a:xfrm rot="20322607">
            <a:off x="940635" y="3441873"/>
            <a:ext cx="2225928" cy="30243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3" y="526249"/>
            <a:ext cx="3826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Цветы для мамы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beckap\_thbambie10-spaces_ru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43" y="4293096"/>
            <a:ext cx="2006089" cy="23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beckap\0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59" y="1234135"/>
            <a:ext cx="2228485" cy="19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9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юбаша\Desktop\Фото кружок\P14004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2882" r="18644" b="11864"/>
          <a:stretch/>
        </p:blipFill>
        <p:spPr bwMode="auto">
          <a:xfrm>
            <a:off x="288460" y="1052736"/>
            <a:ext cx="4421318" cy="276162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юбаша\Desktop\Фото кружок\P1400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15716" r="26949" b="18405"/>
          <a:stretch/>
        </p:blipFill>
        <p:spPr bwMode="auto">
          <a:xfrm>
            <a:off x="4546978" y="3536601"/>
            <a:ext cx="4453267" cy="3075658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0283" y="344850"/>
            <a:ext cx="2625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Лебёдушка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фото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64" y="1023654"/>
            <a:ext cx="3347864" cy="24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beckap\24ec25fc16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04" y="3933055"/>
            <a:ext cx="2067868" cy="267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341</TotalTime>
  <Words>250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Кружок «Пейп -артики, первые шаги»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«Пейп-артики, первые шаги»</dc:title>
  <dc:creator>Любаша</dc:creator>
  <cp:lastModifiedBy>Любаша</cp:lastModifiedBy>
  <cp:revision>34</cp:revision>
  <dcterms:created xsi:type="dcterms:W3CDTF">2015-02-03T14:00:51Z</dcterms:created>
  <dcterms:modified xsi:type="dcterms:W3CDTF">2016-01-27T14:15:02Z</dcterms:modified>
</cp:coreProperties>
</file>