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69" r:id="rId3"/>
    <p:sldId id="262" r:id="rId4"/>
    <p:sldId id="256" r:id="rId5"/>
    <p:sldId id="258" r:id="rId6"/>
    <p:sldId id="259" r:id="rId7"/>
    <p:sldId id="257" r:id="rId8"/>
    <p:sldId id="261" r:id="rId9"/>
    <p:sldId id="267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F25A0-58FF-419B-845B-A4AA7B5721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EB5E721-FF07-4229-BE2B-F68F7B355CD1}">
      <dgm:prSet phldrT="[Текст]" phldr="1"/>
      <dgm:spPr/>
      <dgm:t>
        <a:bodyPr/>
        <a:lstStyle/>
        <a:p>
          <a:endParaRPr lang="ru-RU" dirty="0"/>
        </a:p>
      </dgm:t>
    </dgm:pt>
    <dgm:pt modelId="{A97DA682-E1E6-427D-A076-2AD8A5EEF140}" type="parTrans" cxnId="{FE0A6D66-DE39-4C87-B38B-55E520702AA1}">
      <dgm:prSet/>
      <dgm:spPr/>
      <dgm:t>
        <a:bodyPr/>
        <a:lstStyle/>
        <a:p>
          <a:endParaRPr lang="ru-RU"/>
        </a:p>
      </dgm:t>
    </dgm:pt>
    <dgm:pt modelId="{DFB14CB1-D0FE-49B9-A56E-12EFFC05DF23}" type="sibTrans" cxnId="{FE0A6D66-DE39-4C87-B38B-55E520702AA1}">
      <dgm:prSet/>
      <dgm:spPr/>
      <dgm:t>
        <a:bodyPr/>
        <a:lstStyle/>
        <a:p>
          <a:endParaRPr lang="ru-RU"/>
        </a:p>
      </dgm:t>
    </dgm:pt>
    <dgm:pt modelId="{92AB4923-64BC-4ABF-880C-E91B0DD68EF3}">
      <dgm:prSet phldrT="[Текст]" phldr="1"/>
      <dgm:spPr/>
      <dgm:t>
        <a:bodyPr/>
        <a:lstStyle/>
        <a:p>
          <a:endParaRPr lang="ru-RU"/>
        </a:p>
      </dgm:t>
    </dgm:pt>
    <dgm:pt modelId="{71B7D09D-B065-489B-97B7-59430751C5F3}" type="parTrans" cxnId="{CF213DA1-E891-41E5-89E2-D323979F0254}">
      <dgm:prSet/>
      <dgm:spPr/>
      <dgm:t>
        <a:bodyPr/>
        <a:lstStyle/>
        <a:p>
          <a:endParaRPr lang="ru-RU"/>
        </a:p>
      </dgm:t>
    </dgm:pt>
    <dgm:pt modelId="{88023D9F-1292-4705-B464-D79891B0CA90}" type="sibTrans" cxnId="{CF213DA1-E891-41E5-89E2-D323979F0254}">
      <dgm:prSet/>
      <dgm:spPr/>
      <dgm:t>
        <a:bodyPr/>
        <a:lstStyle/>
        <a:p>
          <a:endParaRPr lang="ru-RU"/>
        </a:p>
      </dgm:t>
    </dgm:pt>
    <dgm:pt modelId="{A691753B-E86F-4F6A-A4E9-BE9E80A428A8}">
      <dgm:prSet phldrT="[Текст]" phldr="1"/>
      <dgm:spPr/>
      <dgm:t>
        <a:bodyPr/>
        <a:lstStyle/>
        <a:p>
          <a:endParaRPr lang="ru-RU"/>
        </a:p>
      </dgm:t>
    </dgm:pt>
    <dgm:pt modelId="{650F7B28-33DE-4859-8536-EE1599766B2F}" type="parTrans" cxnId="{225D5B66-BD02-4CBE-B32C-FB614ACBBF30}">
      <dgm:prSet/>
      <dgm:spPr/>
      <dgm:t>
        <a:bodyPr/>
        <a:lstStyle/>
        <a:p>
          <a:endParaRPr lang="ru-RU"/>
        </a:p>
      </dgm:t>
    </dgm:pt>
    <dgm:pt modelId="{18984D03-630D-4DCE-96F4-ADD0AB627DE2}" type="sibTrans" cxnId="{225D5B66-BD02-4CBE-B32C-FB614ACBBF30}">
      <dgm:prSet/>
      <dgm:spPr/>
      <dgm:t>
        <a:bodyPr/>
        <a:lstStyle/>
        <a:p>
          <a:endParaRPr lang="ru-RU"/>
        </a:p>
      </dgm:t>
    </dgm:pt>
    <dgm:pt modelId="{64A141AE-BF65-4A00-AF45-B09F0E59553E}">
      <dgm:prSet phldrT="[Текст]" phldr="1"/>
      <dgm:spPr/>
      <dgm:t>
        <a:bodyPr/>
        <a:lstStyle/>
        <a:p>
          <a:endParaRPr lang="ru-RU"/>
        </a:p>
      </dgm:t>
    </dgm:pt>
    <dgm:pt modelId="{2265C386-8E2A-435A-873C-1A13C6F458F2}" type="parTrans" cxnId="{9B2EF2BE-41CD-4A17-A5CB-378E5DB8BC18}">
      <dgm:prSet/>
      <dgm:spPr/>
      <dgm:t>
        <a:bodyPr/>
        <a:lstStyle/>
        <a:p>
          <a:endParaRPr lang="ru-RU"/>
        </a:p>
      </dgm:t>
    </dgm:pt>
    <dgm:pt modelId="{F6D7E390-EF65-4916-BFB5-F9F85B398016}" type="sibTrans" cxnId="{9B2EF2BE-41CD-4A17-A5CB-378E5DB8BC18}">
      <dgm:prSet/>
      <dgm:spPr/>
      <dgm:t>
        <a:bodyPr/>
        <a:lstStyle/>
        <a:p>
          <a:endParaRPr lang="ru-RU"/>
        </a:p>
      </dgm:t>
    </dgm:pt>
    <dgm:pt modelId="{6E3AC2BC-87A0-466E-A0FC-DD207EF02986}">
      <dgm:prSet phldrT="[Текст]" phldr="1"/>
      <dgm:spPr/>
      <dgm:t>
        <a:bodyPr/>
        <a:lstStyle/>
        <a:p>
          <a:endParaRPr lang="ru-RU"/>
        </a:p>
      </dgm:t>
    </dgm:pt>
    <dgm:pt modelId="{B20BE236-3826-48C4-AEE9-725F139E7CE3}" type="parTrans" cxnId="{787C8224-C17B-4DB5-BC96-78F44E2A398C}">
      <dgm:prSet/>
      <dgm:spPr/>
      <dgm:t>
        <a:bodyPr/>
        <a:lstStyle/>
        <a:p>
          <a:endParaRPr lang="ru-RU"/>
        </a:p>
      </dgm:t>
    </dgm:pt>
    <dgm:pt modelId="{238D83E1-7DC9-4BF5-91E0-FBDCF60D2D95}" type="sibTrans" cxnId="{787C8224-C17B-4DB5-BC96-78F44E2A398C}">
      <dgm:prSet/>
      <dgm:spPr/>
      <dgm:t>
        <a:bodyPr/>
        <a:lstStyle/>
        <a:p>
          <a:endParaRPr lang="ru-RU"/>
        </a:p>
      </dgm:t>
    </dgm:pt>
    <dgm:pt modelId="{442F539D-FA2C-4DC6-916A-0B815227F243}">
      <dgm:prSet phldrT="[Текст]" phldr="1"/>
      <dgm:spPr/>
      <dgm:t>
        <a:bodyPr/>
        <a:lstStyle/>
        <a:p>
          <a:endParaRPr lang="ru-RU"/>
        </a:p>
      </dgm:t>
    </dgm:pt>
    <dgm:pt modelId="{8B956915-71DC-4374-948F-48C5DF0D15A9}" type="parTrans" cxnId="{0BB4A3A2-9810-4D63-BAA6-F78B18A78D3F}">
      <dgm:prSet/>
      <dgm:spPr/>
      <dgm:t>
        <a:bodyPr/>
        <a:lstStyle/>
        <a:p>
          <a:endParaRPr lang="ru-RU"/>
        </a:p>
      </dgm:t>
    </dgm:pt>
    <dgm:pt modelId="{27649EE8-AFA4-4AEE-A2E6-FC6D310B07A8}" type="sibTrans" cxnId="{0BB4A3A2-9810-4D63-BAA6-F78B18A78D3F}">
      <dgm:prSet/>
      <dgm:spPr/>
      <dgm:t>
        <a:bodyPr/>
        <a:lstStyle/>
        <a:p>
          <a:endParaRPr lang="ru-RU"/>
        </a:p>
      </dgm:t>
    </dgm:pt>
    <dgm:pt modelId="{8C953931-3EAE-4687-B78E-8CC2106AD5E1}">
      <dgm:prSet phldrT="[Текст]" phldr="1"/>
      <dgm:spPr/>
      <dgm:t>
        <a:bodyPr/>
        <a:lstStyle/>
        <a:p>
          <a:endParaRPr lang="ru-RU"/>
        </a:p>
      </dgm:t>
    </dgm:pt>
    <dgm:pt modelId="{C2EC8F75-80C2-4CAE-80FF-AEC3A05C919D}" type="parTrans" cxnId="{B2E48487-E05E-4554-942F-312182D96261}">
      <dgm:prSet/>
      <dgm:spPr/>
      <dgm:t>
        <a:bodyPr/>
        <a:lstStyle/>
        <a:p>
          <a:endParaRPr lang="ru-RU"/>
        </a:p>
      </dgm:t>
    </dgm:pt>
    <dgm:pt modelId="{5E8CEFCF-2E38-4E0C-B1FA-F2D3C615BD27}" type="sibTrans" cxnId="{B2E48487-E05E-4554-942F-312182D96261}">
      <dgm:prSet/>
      <dgm:spPr/>
      <dgm:t>
        <a:bodyPr/>
        <a:lstStyle/>
        <a:p>
          <a:endParaRPr lang="ru-RU"/>
        </a:p>
      </dgm:t>
    </dgm:pt>
    <dgm:pt modelId="{250D2059-6ABE-4385-936F-09EAF5A8CAD9}">
      <dgm:prSet phldrT="[Текст]" phldr="1"/>
      <dgm:spPr/>
      <dgm:t>
        <a:bodyPr/>
        <a:lstStyle/>
        <a:p>
          <a:endParaRPr lang="ru-RU"/>
        </a:p>
      </dgm:t>
    </dgm:pt>
    <dgm:pt modelId="{E0B47429-7BD0-40BC-8D2D-8DE2E766AE95}" type="parTrans" cxnId="{4A0B0F44-BA6F-4054-B3C3-A1F8B7CC6BC8}">
      <dgm:prSet/>
      <dgm:spPr/>
      <dgm:t>
        <a:bodyPr/>
        <a:lstStyle/>
        <a:p>
          <a:endParaRPr lang="ru-RU"/>
        </a:p>
      </dgm:t>
    </dgm:pt>
    <dgm:pt modelId="{0D5DF043-013D-4863-BF96-06AC2B9EB6A8}" type="sibTrans" cxnId="{4A0B0F44-BA6F-4054-B3C3-A1F8B7CC6BC8}">
      <dgm:prSet/>
      <dgm:spPr/>
      <dgm:t>
        <a:bodyPr/>
        <a:lstStyle/>
        <a:p>
          <a:endParaRPr lang="ru-RU"/>
        </a:p>
      </dgm:t>
    </dgm:pt>
    <dgm:pt modelId="{FF1ED073-00C0-4C38-82A7-95FF2F772658}">
      <dgm:prSet phldrT="[Текст]" phldr="1"/>
      <dgm:spPr/>
      <dgm:t>
        <a:bodyPr/>
        <a:lstStyle/>
        <a:p>
          <a:endParaRPr lang="ru-RU"/>
        </a:p>
      </dgm:t>
    </dgm:pt>
    <dgm:pt modelId="{A1573373-B764-4112-B6A2-2EF7022AE1AF}" type="parTrans" cxnId="{FA3F9172-1594-45BE-82DA-1A801FDAB7D4}">
      <dgm:prSet/>
      <dgm:spPr/>
      <dgm:t>
        <a:bodyPr/>
        <a:lstStyle/>
        <a:p>
          <a:endParaRPr lang="ru-RU"/>
        </a:p>
      </dgm:t>
    </dgm:pt>
    <dgm:pt modelId="{A583322E-D722-49EE-9A63-2D7A408665BB}" type="sibTrans" cxnId="{FA3F9172-1594-45BE-82DA-1A801FDAB7D4}">
      <dgm:prSet/>
      <dgm:spPr/>
      <dgm:t>
        <a:bodyPr/>
        <a:lstStyle/>
        <a:p>
          <a:endParaRPr lang="ru-RU"/>
        </a:p>
      </dgm:t>
    </dgm:pt>
    <dgm:pt modelId="{69838ECF-533E-462A-ABF0-CB64EC024414}" type="pres">
      <dgm:prSet presAssocID="{D59F25A0-58FF-419B-845B-A4AA7B5721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61C21E-3251-4108-A53E-F3E9835B6E8F}" type="pres">
      <dgm:prSet presAssocID="{EEB5E721-FF07-4229-BE2B-F68F7B355CD1}" presName="horFlow" presStyleCnt="0"/>
      <dgm:spPr/>
    </dgm:pt>
    <dgm:pt modelId="{048AF40D-F41C-4F95-944A-05A631D95A09}" type="pres">
      <dgm:prSet presAssocID="{EEB5E721-FF07-4229-BE2B-F68F7B355CD1}" presName="bigChev" presStyleLbl="node1" presStyleIdx="0" presStyleCnt="3"/>
      <dgm:spPr/>
      <dgm:t>
        <a:bodyPr/>
        <a:lstStyle/>
        <a:p>
          <a:endParaRPr lang="ru-RU"/>
        </a:p>
      </dgm:t>
    </dgm:pt>
    <dgm:pt modelId="{2E40E25D-B2A2-41A1-86A0-7C74E67E68B7}" type="pres">
      <dgm:prSet presAssocID="{71B7D09D-B065-489B-97B7-59430751C5F3}" presName="parTrans" presStyleCnt="0"/>
      <dgm:spPr/>
    </dgm:pt>
    <dgm:pt modelId="{59F549E7-45CB-4C2F-A70D-9A7EE84A9851}" type="pres">
      <dgm:prSet presAssocID="{92AB4923-64BC-4ABF-880C-E91B0DD68EF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16A7-6846-4B30-BCFD-A73AA8813109}" type="pres">
      <dgm:prSet presAssocID="{88023D9F-1292-4705-B464-D79891B0CA90}" presName="sibTrans" presStyleCnt="0"/>
      <dgm:spPr/>
    </dgm:pt>
    <dgm:pt modelId="{898C6F46-0E01-43CE-97EB-ED561560F38E}" type="pres">
      <dgm:prSet presAssocID="{A691753B-E86F-4F6A-A4E9-BE9E80A428A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E097-5C45-4E5C-A00E-4AD6A880B140}" type="pres">
      <dgm:prSet presAssocID="{EEB5E721-FF07-4229-BE2B-F68F7B355CD1}" presName="vSp" presStyleCnt="0"/>
      <dgm:spPr/>
    </dgm:pt>
    <dgm:pt modelId="{DE1BA55C-B152-4A9E-98EC-11EF65996FA4}" type="pres">
      <dgm:prSet presAssocID="{64A141AE-BF65-4A00-AF45-B09F0E59553E}" presName="horFlow" presStyleCnt="0"/>
      <dgm:spPr/>
    </dgm:pt>
    <dgm:pt modelId="{5648EA11-6617-4EAF-BA6F-1737DCB02C1B}" type="pres">
      <dgm:prSet presAssocID="{64A141AE-BF65-4A00-AF45-B09F0E59553E}" presName="bigChev" presStyleLbl="node1" presStyleIdx="1" presStyleCnt="3"/>
      <dgm:spPr/>
      <dgm:t>
        <a:bodyPr/>
        <a:lstStyle/>
        <a:p>
          <a:endParaRPr lang="ru-RU"/>
        </a:p>
      </dgm:t>
    </dgm:pt>
    <dgm:pt modelId="{95C60A44-0464-4208-94DA-492FA077E384}" type="pres">
      <dgm:prSet presAssocID="{B20BE236-3826-48C4-AEE9-725F139E7CE3}" presName="parTrans" presStyleCnt="0"/>
      <dgm:spPr/>
    </dgm:pt>
    <dgm:pt modelId="{216805BD-E421-4C37-80C0-499FD3B9F394}" type="pres">
      <dgm:prSet presAssocID="{6E3AC2BC-87A0-466E-A0FC-DD207EF02986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969A-E849-43FF-95F2-AF5C67683F24}" type="pres">
      <dgm:prSet presAssocID="{238D83E1-7DC9-4BF5-91E0-FBDCF60D2D95}" presName="sibTrans" presStyleCnt="0"/>
      <dgm:spPr/>
    </dgm:pt>
    <dgm:pt modelId="{78ECCAF1-9807-43CE-A781-78C8203236DD}" type="pres">
      <dgm:prSet presAssocID="{442F539D-FA2C-4DC6-916A-0B815227F24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89521-C0EC-43B2-A02D-A65C0454787A}" type="pres">
      <dgm:prSet presAssocID="{64A141AE-BF65-4A00-AF45-B09F0E59553E}" presName="vSp" presStyleCnt="0"/>
      <dgm:spPr/>
    </dgm:pt>
    <dgm:pt modelId="{4BB4175E-7129-4F55-A7DF-FC45EA0997E1}" type="pres">
      <dgm:prSet presAssocID="{8C953931-3EAE-4687-B78E-8CC2106AD5E1}" presName="horFlow" presStyleCnt="0"/>
      <dgm:spPr/>
    </dgm:pt>
    <dgm:pt modelId="{D21534CD-0577-4CDB-9031-ED56F5A2323A}" type="pres">
      <dgm:prSet presAssocID="{8C953931-3EAE-4687-B78E-8CC2106AD5E1}" presName="bigChev" presStyleLbl="node1" presStyleIdx="2" presStyleCnt="3"/>
      <dgm:spPr/>
      <dgm:t>
        <a:bodyPr/>
        <a:lstStyle/>
        <a:p>
          <a:endParaRPr lang="ru-RU"/>
        </a:p>
      </dgm:t>
    </dgm:pt>
    <dgm:pt modelId="{820D0F28-3E0A-4214-ACD3-5524E3040285}" type="pres">
      <dgm:prSet presAssocID="{E0B47429-7BD0-40BC-8D2D-8DE2E766AE95}" presName="parTrans" presStyleCnt="0"/>
      <dgm:spPr/>
    </dgm:pt>
    <dgm:pt modelId="{C92680CE-8DED-41D5-A751-DD727C7AD4BA}" type="pres">
      <dgm:prSet presAssocID="{250D2059-6ABE-4385-936F-09EAF5A8CAD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0494F-44D9-4F7D-9735-E330A5BE23D3}" type="pres">
      <dgm:prSet presAssocID="{0D5DF043-013D-4863-BF96-06AC2B9EB6A8}" presName="sibTrans" presStyleCnt="0"/>
      <dgm:spPr/>
    </dgm:pt>
    <dgm:pt modelId="{B179B1C5-33C6-4069-8CBA-D3D6BBA0CA91}" type="pres">
      <dgm:prSet presAssocID="{FF1ED073-00C0-4C38-82A7-95FF2F772658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323C1-541E-4EAA-89DE-BC23B44C5426}" type="presOf" srcId="{6E3AC2BC-87A0-466E-A0FC-DD207EF02986}" destId="{216805BD-E421-4C37-80C0-499FD3B9F394}" srcOrd="0" destOrd="0" presId="urn:microsoft.com/office/officeart/2005/8/layout/lProcess3"/>
    <dgm:cxn modelId="{4A0B0F44-BA6F-4054-B3C3-A1F8B7CC6BC8}" srcId="{8C953931-3EAE-4687-B78E-8CC2106AD5E1}" destId="{250D2059-6ABE-4385-936F-09EAF5A8CAD9}" srcOrd="0" destOrd="0" parTransId="{E0B47429-7BD0-40BC-8D2D-8DE2E766AE95}" sibTransId="{0D5DF043-013D-4863-BF96-06AC2B9EB6A8}"/>
    <dgm:cxn modelId="{0BB4A3A2-9810-4D63-BAA6-F78B18A78D3F}" srcId="{64A141AE-BF65-4A00-AF45-B09F0E59553E}" destId="{442F539D-FA2C-4DC6-916A-0B815227F243}" srcOrd="1" destOrd="0" parTransId="{8B956915-71DC-4374-948F-48C5DF0D15A9}" sibTransId="{27649EE8-AFA4-4AEE-A2E6-FC6D310B07A8}"/>
    <dgm:cxn modelId="{B2E48487-E05E-4554-942F-312182D96261}" srcId="{D59F25A0-58FF-419B-845B-A4AA7B572150}" destId="{8C953931-3EAE-4687-B78E-8CC2106AD5E1}" srcOrd="2" destOrd="0" parTransId="{C2EC8F75-80C2-4CAE-80FF-AEC3A05C919D}" sibTransId="{5E8CEFCF-2E38-4E0C-B1FA-F2D3C615BD27}"/>
    <dgm:cxn modelId="{74D26F91-5DA6-4FA8-850A-4D55CBA15292}" type="presOf" srcId="{64A141AE-BF65-4A00-AF45-B09F0E59553E}" destId="{5648EA11-6617-4EAF-BA6F-1737DCB02C1B}" srcOrd="0" destOrd="0" presId="urn:microsoft.com/office/officeart/2005/8/layout/lProcess3"/>
    <dgm:cxn modelId="{CF213DA1-E891-41E5-89E2-D323979F0254}" srcId="{EEB5E721-FF07-4229-BE2B-F68F7B355CD1}" destId="{92AB4923-64BC-4ABF-880C-E91B0DD68EF3}" srcOrd="0" destOrd="0" parTransId="{71B7D09D-B065-489B-97B7-59430751C5F3}" sibTransId="{88023D9F-1292-4705-B464-D79891B0CA90}"/>
    <dgm:cxn modelId="{1A809E34-D41B-4A59-9669-D0FD35AEEAAF}" type="presOf" srcId="{D59F25A0-58FF-419B-845B-A4AA7B572150}" destId="{69838ECF-533E-462A-ABF0-CB64EC024414}" srcOrd="0" destOrd="0" presId="urn:microsoft.com/office/officeart/2005/8/layout/lProcess3"/>
    <dgm:cxn modelId="{3872F540-6F95-4992-ABA4-D6FB34576C8F}" type="presOf" srcId="{442F539D-FA2C-4DC6-916A-0B815227F243}" destId="{78ECCAF1-9807-43CE-A781-78C8203236DD}" srcOrd="0" destOrd="0" presId="urn:microsoft.com/office/officeart/2005/8/layout/lProcess3"/>
    <dgm:cxn modelId="{37DAB886-03DD-496A-82E3-7121DC3B2E9F}" type="presOf" srcId="{250D2059-6ABE-4385-936F-09EAF5A8CAD9}" destId="{C92680CE-8DED-41D5-A751-DD727C7AD4BA}" srcOrd="0" destOrd="0" presId="urn:microsoft.com/office/officeart/2005/8/layout/lProcess3"/>
    <dgm:cxn modelId="{9B2EF2BE-41CD-4A17-A5CB-378E5DB8BC18}" srcId="{D59F25A0-58FF-419B-845B-A4AA7B572150}" destId="{64A141AE-BF65-4A00-AF45-B09F0E59553E}" srcOrd="1" destOrd="0" parTransId="{2265C386-8E2A-435A-873C-1A13C6F458F2}" sibTransId="{F6D7E390-EF65-4916-BFB5-F9F85B398016}"/>
    <dgm:cxn modelId="{FA3F9172-1594-45BE-82DA-1A801FDAB7D4}" srcId="{8C953931-3EAE-4687-B78E-8CC2106AD5E1}" destId="{FF1ED073-00C0-4C38-82A7-95FF2F772658}" srcOrd="1" destOrd="0" parTransId="{A1573373-B764-4112-B6A2-2EF7022AE1AF}" sibTransId="{A583322E-D722-49EE-9A63-2D7A408665BB}"/>
    <dgm:cxn modelId="{6FBFED11-CEE6-48BB-9753-7C5F58110639}" type="presOf" srcId="{92AB4923-64BC-4ABF-880C-E91B0DD68EF3}" destId="{59F549E7-45CB-4C2F-A70D-9A7EE84A9851}" srcOrd="0" destOrd="0" presId="urn:microsoft.com/office/officeart/2005/8/layout/lProcess3"/>
    <dgm:cxn modelId="{FE0A6D66-DE39-4C87-B38B-55E520702AA1}" srcId="{D59F25A0-58FF-419B-845B-A4AA7B572150}" destId="{EEB5E721-FF07-4229-BE2B-F68F7B355CD1}" srcOrd="0" destOrd="0" parTransId="{A97DA682-E1E6-427D-A076-2AD8A5EEF140}" sibTransId="{DFB14CB1-D0FE-49B9-A56E-12EFFC05DF23}"/>
    <dgm:cxn modelId="{12FEF7EF-473C-4DB1-9F24-69902D71C2FE}" type="presOf" srcId="{A691753B-E86F-4F6A-A4E9-BE9E80A428A8}" destId="{898C6F46-0E01-43CE-97EB-ED561560F38E}" srcOrd="0" destOrd="0" presId="urn:microsoft.com/office/officeart/2005/8/layout/lProcess3"/>
    <dgm:cxn modelId="{BB1BE0FE-AC86-4527-86E4-9A3FC918FA98}" type="presOf" srcId="{8C953931-3EAE-4687-B78E-8CC2106AD5E1}" destId="{D21534CD-0577-4CDB-9031-ED56F5A2323A}" srcOrd="0" destOrd="0" presId="urn:microsoft.com/office/officeart/2005/8/layout/lProcess3"/>
    <dgm:cxn modelId="{8B591C40-2DEF-44B4-91BF-7855A4EBA4C8}" type="presOf" srcId="{EEB5E721-FF07-4229-BE2B-F68F7B355CD1}" destId="{048AF40D-F41C-4F95-944A-05A631D95A09}" srcOrd="0" destOrd="0" presId="urn:microsoft.com/office/officeart/2005/8/layout/lProcess3"/>
    <dgm:cxn modelId="{225D5B66-BD02-4CBE-B32C-FB614ACBBF30}" srcId="{EEB5E721-FF07-4229-BE2B-F68F7B355CD1}" destId="{A691753B-E86F-4F6A-A4E9-BE9E80A428A8}" srcOrd="1" destOrd="0" parTransId="{650F7B28-33DE-4859-8536-EE1599766B2F}" sibTransId="{18984D03-630D-4DCE-96F4-ADD0AB627DE2}"/>
    <dgm:cxn modelId="{787C8224-C17B-4DB5-BC96-78F44E2A398C}" srcId="{64A141AE-BF65-4A00-AF45-B09F0E59553E}" destId="{6E3AC2BC-87A0-466E-A0FC-DD207EF02986}" srcOrd="0" destOrd="0" parTransId="{B20BE236-3826-48C4-AEE9-725F139E7CE3}" sibTransId="{238D83E1-7DC9-4BF5-91E0-FBDCF60D2D95}"/>
    <dgm:cxn modelId="{18EE29CE-0F7D-4ED4-8C6E-DA41ABC344AC}" type="presOf" srcId="{FF1ED073-00C0-4C38-82A7-95FF2F772658}" destId="{B179B1C5-33C6-4069-8CBA-D3D6BBA0CA91}" srcOrd="0" destOrd="0" presId="urn:microsoft.com/office/officeart/2005/8/layout/lProcess3"/>
    <dgm:cxn modelId="{8C6F30DC-DD8F-439F-8DC6-C3EA08F2EC56}" type="presParOf" srcId="{69838ECF-533E-462A-ABF0-CB64EC024414}" destId="{5561C21E-3251-4108-A53E-F3E9835B6E8F}" srcOrd="0" destOrd="0" presId="urn:microsoft.com/office/officeart/2005/8/layout/lProcess3"/>
    <dgm:cxn modelId="{B75537F3-F2A2-413F-BD5F-B3A1B3CD09BB}" type="presParOf" srcId="{5561C21E-3251-4108-A53E-F3E9835B6E8F}" destId="{048AF40D-F41C-4F95-944A-05A631D95A09}" srcOrd="0" destOrd="0" presId="urn:microsoft.com/office/officeart/2005/8/layout/lProcess3"/>
    <dgm:cxn modelId="{62FC60B1-A27B-4FF4-A2FF-2BBFDDBB54E3}" type="presParOf" srcId="{5561C21E-3251-4108-A53E-F3E9835B6E8F}" destId="{2E40E25D-B2A2-41A1-86A0-7C74E67E68B7}" srcOrd="1" destOrd="0" presId="urn:microsoft.com/office/officeart/2005/8/layout/lProcess3"/>
    <dgm:cxn modelId="{5874462E-0846-4CCE-9C31-1A318AC4431F}" type="presParOf" srcId="{5561C21E-3251-4108-A53E-F3E9835B6E8F}" destId="{59F549E7-45CB-4C2F-A70D-9A7EE84A9851}" srcOrd="2" destOrd="0" presId="urn:microsoft.com/office/officeart/2005/8/layout/lProcess3"/>
    <dgm:cxn modelId="{70FE57C7-448B-4BCB-B810-7AD97A8D3719}" type="presParOf" srcId="{5561C21E-3251-4108-A53E-F3E9835B6E8F}" destId="{CAF316A7-6846-4B30-BCFD-A73AA8813109}" srcOrd="3" destOrd="0" presId="urn:microsoft.com/office/officeart/2005/8/layout/lProcess3"/>
    <dgm:cxn modelId="{F52188AA-46D9-495C-9D0C-6F596914B307}" type="presParOf" srcId="{5561C21E-3251-4108-A53E-F3E9835B6E8F}" destId="{898C6F46-0E01-43CE-97EB-ED561560F38E}" srcOrd="4" destOrd="0" presId="urn:microsoft.com/office/officeart/2005/8/layout/lProcess3"/>
    <dgm:cxn modelId="{8D03BB18-66B3-4AA4-9ECA-27AC69A2A6F2}" type="presParOf" srcId="{69838ECF-533E-462A-ABF0-CB64EC024414}" destId="{B76BE097-5C45-4E5C-A00E-4AD6A880B140}" srcOrd="1" destOrd="0" presId="urn:microsoft.com/office/officeart/2005/8/layout/lProcess3"/>
    <dgm:cxn modelId="{56405D9A-2FA2-4F3A-BCB9-2FD127CDB857}" type="presParOf" srcId="{69838ECF-533E-462A-ABF0-CB64EC024414}" destId="{DE1BA55C-B152-4A9E-98EC-11EF65996FA4}" srcOrd="2" destOrd="0" presId="urn:microsoft.com/office/officeart/2005/8/layout/lProcess3"/>
    <dgm:cxn modelId="{B81E5E92-A888-499A-951E-CCC6D34C8D78}" type="presParOf" srcId="{DE1BA55C-B152-4A9E-98EC-11EF65996FA4}" destId="{5648EA11-6617-4EAF-BA6F-1737DCB02C1B}" srcOrd="0" destOrd="0" presId="urn:microsoft.com/office/officeart/2005/8/layout/lProcess3"/>
    <dgm:cxn modelId="{387C2A4A-D802-40B6-8DC8-F8E188D85E12}" type="presParOf" srcId="{DE1BA55C-B152-4A9E-98EC-11EF65996FA4}" destId="{95C60A44-0464-4208-94DA-492FA077E384}" srcOrd="1" destOrd="0" presId="urn:microsoft.com/office/officeart/2005/8/layout/lProcess3"/>
    <dgm:cxn modelId="{28841E51-D1F6-40A1-9FE3-E2C195A005FB}" type="presParOf" srcId="{DE1BA55C-B152-4A9E-98EC-11EF65996FA4}" destId="{216805BD-E421-4C37-80C0-499FD3B9F394}" srcOrd="2" destOrd="0" presId="urn:microsoft.com/office/officeart/2005/8/layout/lProcess3"/>
    <dgm:cxn modelId="{0C24B389-B461-4A5C-8D6F-822274982873}" type="presParOf" srcId="{DE1BA55C-B152-4A9E-98EC-11EF65996FA4}" destId="{24C1969A-E849-43FF-95F2-AF5C67683F24}" srcOrd="3" destOrd="0" presId="urn:microsoft.com/office/officeart/2005/8/layout/lProcess3"/>
    <dgm:cxn modelId="{49A6E7B3-C0D6-424D-A8FD-C823D6D939EE}" type="presParOf" srcId="{DE1BA55C-B152-4A9E-98EC-11EF65996FA4}" destId="{78ECCAF1-9807-43CE-A781-78C8203236DD}" srcOrd="4" destOrd="0" presId="urn:microsoft.com/office/officeart/2005/8/layout/lProcess3"/>
    <dgm:cxn modelId="{0A2F2E1E-F93F-4940-AE9A-8F70F7EE960E}" type="presParOf" srcId="{69838ECF-533E-462A-ABF0-CB64EC024414}" destId="{3D289521-C0EC-43B2-A02D-A65C0454787A}" srcOrd="3" destOrd="0" presId="urn:microsoft.com/office/officeart/2005/8/layout/lProcess3"/>
    <dgm:cxn modelId="{1C975D05-2D9B-41DA-9D4B-15D90D6FD39F}" type="presParOf" srcId="{69838ECF-533E-462A-ABF0-CB64EC024414}" destId="{4BB4175E-7129-4F55-A7DF-FC45EA0997E1}" srcOrd="4" destOrd="0" presId="urn:microsoft.com/office/officeart/2005/8/layout/lProcess3"/>
    <dgm:cxn modelId="{CD08F180-E4AC-47AD-824B-B600CF67D936}" type="presParOf" srcId="{4BB4175E-7129-4F55-A7DF-FC45EA0997E1}" destId="{D21534CD-0577-4CDB-9031-ED56F5A2323A}" srcOrd="0" destOrd="0" presId="urn:microsoft.com/office/officeart/2005/8/layout/lProcess3"/>
    <dgm:cxn modelId="{C3CB428D-F0A8-42AD-AAC0-2056564C4CE4}" type="presParOf" srcId="{4BB4175E-7129-4F55-A7DF-FC45EA0997E1}" destId="{820D0F28-3E0A-4214-ACD3-5524E3040285}" srcOrd="1" destOrd="0" presId="urn:microsoft.com/office/officeart/2005/8/layout/lProcess3"/>
    <dgm:cxn modelId="{0832C921-B6A1-416F-97CE-7C5C3F95A633}" type="presParOf" srcId="{4BB4175E-7129-4F55-A7DF-FC45EA0997E1}" destId="{C92680CE-8DED-41D5-A751-DD727C7AD4BA}" srcOrd="2" destOrd="0" presId="urn:microsoft.com/office/officeart/2005/8/layout/lProcess3"/>
    <dgm:cxn modelId="{9B9B8F67-F3CA-4734-A8EB-4C0C1A262984}" type="presParOf" srcId="{4BB4175E-7129-4F55-A7DF-FC45EA0997E1}" destId="{ADD0494F-44D9-4F7D-9735-E330A5BE23D3}" srcOrd="3" destOrd="0" presId="urn:microsoft.com/office/officeart/2005/8/layout/lProcess3"/>
    <dgm:cxn modelId="{D1FB65B6-B2E3-4D08-A59E-366971A94BD3}" type="presParOf" srcId="{4BB4175E-7129-4F55-A7DF-FC45EA0997E1}" destId="{B179B1C5-33C6-4069-8CBA-D3D6BBA0CA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AF40D-F41C-4F95-944A-05A631D95A09}">
      <dsp:nvSpPr>
        <dsp:cNvPr id="0" name=""/>
        <dsp:cNvSpPr/>
      </dsp:nvSpPr>
      <dsp:spPr>
        <a:xfrm>
          <a:off x="49" y="134488"/>
          <a:ext cx="76490" cy="30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" y="134488"/>
        <a:ext cx="76490" cy="30596"/>
      </dsp:txXfrm>
    </dsp:sp>
    <dsp:sp modelId="{59F549E7-45CB-4C2F-A70D-9A7EE84A9851}">
      <dsp:nvSpPr>
        <dsp:cNvPr id="0" name=""/>
        <dsp:cNvSpPr/>
      </dsp:nvSpPr>
      <dsp:spPr>
        <a:xfrm>
          <a:off x="66595" y="137089"/>
          <a:ext cx="63486" cy="25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595" y="137089"/>
        <a:ext cx="63486" cy="25394"/>
      </dsp:txXfrm>
    </dsp:sp>
    <dsp:sp modelId="{898C6F46-0E01-43CE-97EB-ED561560F38E}">
      <dsp:nvSpPr>
        <dsp:cNvPr id="0" name=""/>
        <dsp:cNvSpPr/>
      </dsp:nvSpPr>
      <dsp:spPr>
        <a:xfrm>
          <a:off x="121194" y="137089"/>
          <a:ext cx="63486" cy="25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194" y="137089"/>
        <a:ext cx="63486" cy="25394"/>
      </dsp:txXfrm>
    </dsp:sp>
    <dsp:sp modelId="{5648EA11-6617-4EAF-BA6F-1737DCB02C1B}">
      <dsp:nvSpPr>
        <dsp:cNvPr id="0" name=""/>
        <dsp:cNvSpPr/>
      </dsp:nvSpPr>
      <dsp:spPr>
        <a:xfrm>
          <a:off x="49" y="169367"/>
          <a:ext cx="76490" cy="30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" y="169367"/>
        <a:ext cx="76490" cy="30596"/>
      </dsp:txXfrm>
    </dsp:sp>
    <dsp:sp modelId="{216805BD-E421-4C37-80C0-499FD3B9F394}">
      <dsp:nvSpPr>
        <dsp:cNvPr id="0" name=""/>
        <dsp:cNvSpPr/>
      </dsp:nvSpPr>
      <dsp:spPr>
        <a:xfrm>
          <a:off x="66595" y="171968"/>
          <a:ext cx="63486" cy="25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595" y="171968"/>
        <a:ext cx="63486" cy="25394"/>
      </dsp:txXfrm>
    </dsp:sp>
    <dsp:sp modelId="{78ECCAF1-9807-43CE-A781-78C8203236DD}">
      <dsp:nvSpPr>
        <dsp:cNvPr id="0" name=""/>
        <dsp:cNvSpPr/>
      </dsp:nvSpPr>
      <dsp:spPr>
        <a:xfrm>
          <a:off x="121194" y="171968"/>
          <a:ext cx="63486" cy="25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194" y="171968"/>
        <a:ext cx="63486" cy="25394"/>
      </dsp:txXfrm>
    </dsp:sp>
    <dsp:sp modelId="{D21534CD-0577-4CDB-9031-ED56F5A2323A}">
      <dsp:nvSpPr>
        <dsp:cNvPr id="0" name=""/>
        <dsp:cNvSpPr/>
      </dsp:nvSpPr>
      <dsp:spPr>
        <a:xfrm>
          <a:off x="49" y="204247"/>
          <a:ext cx="76490" cy="30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" y="204247"/>
        <a:ext cx="76490" cy="30596"/>
      </dsp:txXfrm>
    </dsp:sp>
    <dsp:sp modelId="{C92680CE-8DED-41D5-A751-DD727C7AD4BA}">
      <dsp:nvSpPr>
        <dsp:cNvPr id="0" name=""/>
        <dsp:cNvSpPr/>
      </dsp:nvSpPr>
      <dsp:spPr>
        <a:xfrm>
          <a:off x="66595" y="206848"/>
          <a:ext cx="63486" cy="25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595" y="206848"/>
        <a:ext cx="63486" cy="25394"/>
      </dsp:txXfrm>
    </dsp:sp>
    <dsp:sp modelId="{B179B1C5-33C6-4069-8CBA-D3D6BBA0CA91}">
      <dsp:nvSpPr>
        <dsp:cNvPr id="0" name=""/>
        <dsp:cNvSpPr/>
      </dsp:nvSpPr>
      <dsp:spPr>
        <a:xfrm>
          <a:off x="121194" y="206848"/>
          <a:ext cx="63486" cy="25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194" y="206848"/>
        <a:ext cx="63486" cy="25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1E556-B5A3-4176-8C99-2AFCD88635DC}" type="datetimeFigureOut">
              <a:rPr lang="ru-RU" smtClean="0"/>
              <a:pPr/>
              <a:t>31.08.2016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BFCD9-ACF8-4B5E-B2F5-4E1713DD62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FCD9-ACF8-4B5E-B2F5-4E1713DD626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</a:t>
            </a:r>
            <a:r>
              <a:rPr lang="ru-RU" baseline="0" dirty="0" smtClean="0"/>
              <a:t> профориентации используется формула «ХОЧУ – МОГУ - НАДО». Давайте вместе попробуем объяснить ее с точки зрения достижения успеха. (необходимо чтобы ребята сами порассуждали на эту тему)«ХОЧУ» - это то, что любишь; «МОГУ» - это то, что хорошо получается; «НАДО» - это то, что востребовано, необходимо. На пересечении «ХОЧУ - МОГУ» - человек счастлив, но зачастую беден, потому, что результат его труда не востребован. На пересечении «Х0ЧУ - НАДО» - это просто мечта, потому что сделать это нет возможности. Пересечение «МОГУ - НАДО»  - богатство, но скука, так как делать это нет желания. Но вот когда совпадает «ХОЧУ – МОГУ - НАДО» - тогда человек богат, счастлив и его мечта осуществляется.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DD69-BC51-44CC-A7C6-9D6BEF63D76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solidFill>
                  <a:schemeClr val="tx1"/>
                </a:solidFill>
              </a:rPr>
              <a:t>	Выбор профессии – важное и ответственное дело! Выбирая профессию, нужно учитывать в первую очередь интересы ребенка, его склонности, способности, желания и только потом семейные традиции и интересы.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FCD9-ACF8-4B5E-B2F5-4E1713DD626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dod-istochnik.mskzapad.ru/images/cms/data/x_fec8ea1a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s106.caduk.ru/images/3580_html_m10a357f0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hyperlink" Target="http://pochemuchka.by/images/000160_big_Professii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031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813994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Правильность выбора 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проверяется необходимостью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сделать его ещё раз.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ПАМЯТКА  РОДИТЕЛЯМ  ДЕВЯТИКЛАССНИКА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70560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6200" dirty="0" smtClean="0"/>
              <a:t>	</a:t>
            </a:r>
            <a:r>
              <a:rPr lang="ru-RU" sz="6200" b="1" dirty="0" smtClean="0">
                <a:solidFill>
                  <a:schemeClr val="tx1"/>
                </a:solidFill>
              </a:rPr>
              <a:t>Уважаемые папы и мамы!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/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1. Дайте своему ребенку право выбора своей будущей профессии.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2. Обсуждайте вместе с ним возможные «за» и «против» выбранной им профессии.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3. Рассматривайте выбор будущей профессии не только с позиции материальной выгоды, но и с позиции морального удовлетворения.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4. Учитывайте в выборе будущей профессии личностные качества своего ребенка, которые необходимы ему в данной специальности.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5. Если возникают разногласия в выборе профессии, используйте возможность посоветоваться со специалистами-консультантами.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6. Не давите на ребенка в выборе профессии, иначе это может обернуться стойкими конфликтами.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7. Поддерживайте ребенка, если у него есть терпение и желание, чтобы его мечта сбылась.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8. Если Ваш ребенок ошибся в выборе, не корите его за это. Ошибку можно исправить.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9. Если Ваш ребенок рано увлекся какой-то профессией, дайте ему возможность поддерживать этот интерес с помощью литературы, занятия в кружках и т. д.</a:t>
            </a:r>
            <a:br>
              <a:rPr lang="ru-RU" sz="6200" b="1" dirty="0" smtClean="0">
                <a:solidFill>
                  <a:schemeClr val="tx1"/>
                </a:solidFill>
              </a:rPr>
            </a:br>
            <a:r>
              <a:rPr lang="ru-RU" sz="6200" b="1" dirty="0" smtClean="0">
                <a:solidFill>
                  <a:schemeClr val="tx1"/>
                </a:solidFill>
              </a:rPr>
              <a:t>	10. Помните, что дети перенимают традиции отношения к профессии своих родителей!</a:t>
            </a: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0"/>
            <a:ext cx="34718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4138" y="5300663"/>
            <a:ext cx="79787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/>
              <a:t>Когда одна </a:t>
            </a:r>
            <a:r>
              <a:rPr lang="ru-RU" sz="2800" b="1" dirty="0" smtClean="0"/>
              <a:t>дверь </a:t>
            </a:r>
            <a:r>
              <a:rPr lang="ru-RU" sz="2800" b="1" dirty="0"/>
              <a:t>закрывается, </a:t>
            </a:r>
          </a:p>
          <a:p>
            <a:r>
              <a:rPr lang="ru-RU" sz="2800" b="1" dirty="0"/>
              <a:t>открывается другая, но мы часто не замечаем ее,</a:t>
            </a:r>
          </a:p>
          <a:p>
            <a:r>
              <a:rPr lang="ru-RU" sz="2800" b="1" dirty="0"/>
              <a:t> уставившись взглядом в закрытую дверь.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dod-istochnik.mskzapad.ru/images/cms/data/x_fec8ea1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95400" y="838200"/>
            <a:ext cx="60959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вашим детям</a:t>
            </a:r>
            <a:endParaRPr lang="ru-RU" sz="5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выборе профессии и  пути её получения ! 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304801"/>
            <a:ext cx="76792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Помощь в выборе </a:t>
            </a:r>
            <a:r>
              <a:rPr lang="ru-RU" b="1" dirty="0" smtClean="0">
                <a:solidFill>
                  <a:srgbClr val="FF0000"/>
                </a:solidFill>
              </a:rPr>
              <a:t>профессии.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 встречи.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676400"/>
            <a:ext cx="7543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Расширение педагогического кругозора родителей; стимулирование их желания стать хорошими родителями; организация совместный усилий по достойному образованию детей.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Консультирование родителей по вопросам учебы и воспитания детей</a:t>
            </a:r>
            <a:r>
              <a:rPr lang="ru-RU" sz="28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Продолжить сотрудничество после проведения </a:t>
            </a:r>
            <a:r>
              <a:rPr lang="ru-RU" sz="2800" b="1" smtClean="0"/>
              <a:t>индивидуальных диагностик.</a:t>
            </a: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</a:rPr>
              <a:t>Анкета для родителей.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696200" cy="5257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>
                <a:solidFill>
                  <a:schemeClr val="tx1"/>
                </a:solidFill>
              </a:rPr>
              <a:t>1. Обсуждали ли вы с ребёнком его профессиональное         будущее?</a:t>
            </a:r>
          </a:p>
          <a:p>
            <a:pPr algn="just"/>
            <a:r>
              <a:rPr lang="ru-RU" sz="9600" b="1" dirty="0" smtClean="0">
                <a:solidFill>
                  <a:schemeClr val="tx1"/>
                </a:solidFill>
              </a:rPr>
              <a:t>2.Говорили ли вы с ним о возможных путях  продолжения образования?</a:t>
            </a:r>
          </a:p>
          <a:p>
            <a:pPr algn="just"/>
            <a:r>
              <a:rPr lang="ru-RU" sz="9600" b="1" dirty="0" smtClean="0">
                <a:solidFill>
                  <a:schemeClr val="tx1"/>
                </a:solidFill>
              </a:rPr>
              <a:t>3.Доверяете ли вы своему ребёнку самостоятельно совершить первичное профессиональное самоопределение?</a:t>
            </a:r>
          </a:p>
          <a:p>
            <a:pPr algn="just"/>
            <a:r>
              <a:rPr lang="ru-RU" sz="9600" b="1" dirty="0" smtClean="0">
                <a:solidFill>
                  <a:schemeClr val="tx1"/>
                </a:solidFill>
              </a:rPr>
              <a:t>4.Считаете ли вы, что выбор будущей профессиональной деятельности вашего ребёнка практически полностью зависит от вас (вашего мнения, ваших возможностей)?</a:t>
            </a:r>
          </a:p>
          <a:p>
            <a:pPr algn="just"/>
            <a:r>
              <a:rPr lang="ru-RU" sz="9600" b="1" dirty="0" smtClean="0">
                <a:solidFill>
                  <a:schemeClr val="tx1"/>
                </a:solidFill>
              </a:rPr>
              <a:t>5.Знаете ли вы, какие профессии в ближайшем будущем будут востребованы на рынке труда?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106.caduk.ru/images/3580_html_m10a357f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81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066800"/>
            <a:ext cx="624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Семь раз отмерь -  один раз отрежь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Школа\Мои документы\Мои рисунки\проф\про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28600"/>
            <a:ext cx="9296399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://pochemuchka.by/images/000160_big_Professii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4103570" y="3244334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457200" y="1295400"/>
            <a:ext cx="1740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>
            <a:off x="2362200" y="1295400"/>
            <a:ext cx="15240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781800" y="2133600"/>
            <a:ext cx="12192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57200" y="2133600"/>
            <a:ext cx="1740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457200" y="3124200"/>
            <a:ext cx="1740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457200" y="4191000"/>
            <a:ext cx="1740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20" name="Нашивка 19"/>
          <p:cNvSpPr/>
          <p:nvPr/>
        </p:nvSpPr>
        <p:spPr>
          <a:xfrm>
            <a:off x="2286000" y="3124200"/>
            <a:ext cx="26670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лицей, техникум, колледж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2362200" y="4114800"/>
            <a:ext cx="26670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лицей, техникум, колледж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5105400" y="3124200"/>
            <a:ext cx="12192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2286000" y="5181600"/>
            <a:ext cx="26670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Неквалифицированный труд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81000" y="5181600"/>
            <a:ext cx="1740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26" name="Нашивка 25"/>
          <p:cNvSpPr/>
          <p:nvPr/>
        </p:nvSpPr>
        <p:spPr>
          <a:xfrm>
            <a:off x="2286000" y="2133600"/>
            <a:ext cx="15240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038600" y="2133600"/>
            <a:ext cx="26670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лицей, техникум, колледж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038600" y="1295400"/>
            <a:ext cx="12192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Факторы, влияющие на выбор профессии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6248400"/>
          </a:xfrm>
        </p:spPr>
        <p:txBody>
          <a:bodyPr>
            <a:normAutofit fontScale="92500" lnSpcReduction="10000"/>
          </a:bodyPr>
          <a:lstStyle/>
          <a:p>
            <a:r>
              <a:rPr lang="ru-RU" sz="2300" b="1" dirty="0" smtClean="0"/>
              <a:t>1.	Отношение к выбору профессии как к неизменному</a:t>
            </a:r>
          </a:p>
          <a:p>
            <a:r>
              <a:rPr lang="ru-RU" sz="2300" b="1" dirty="0" smtClean="0"/>
              <a:t>2.	Бытующие мнения о престижности профессии</a:t>
            </a:r>
          </a:p>
          <a:p>
            <a:r>
              <a:rPr lang="ru-RU" sz="2300" b="1" dirty="0" smtClean="0"/>
              <a:t>3. Выбор профессии</a:t>
            </a:r>
            <a:r>
              <a:rPr lang="ru-RU" sz="2300" dirty="0" smtClean="0"/>
              <a:t> </a:t>
            </a:r>
            <a:r>
              <a:rPr lang="ru-RU" sz="2300" b="1" dirty="0" smtClean="0"/>
              <a:t>под влиянием товарищей (за компанию, чтобы    не отстать).</a:t>
            </a:r>
          </a:p>
          <a:p>
            <a:r>
              <a:rPr lang="ru-RU" sz="2300" b="1" dirty="0" smtClean="0"/>
              <a:t>4.	Перенос отношения к человеку, представителю той или иной профессии, на саму профессию</a:t>
            </a:r>
          </a:p>
          <a:p>
            <a:r>
              <a:rPr lang="ru-RU" sz="2300" b="1" dirty="0" smtClean="0"/>
              <a:t>5.	Увлечение только внешней или какой-нибудь частной стороной профессии</a:t>
            </a:r>
          </a:p>
          <a:p>
            <a:r>
              <a:rPr lang="ru-RU" sz="2300" b="1" dirty="0" smtClean="0"/>
              <a:t>6.	Отождествление школьного учебного предмета с профессией или плохое различение этих понятий</a:t>
            </a:r>
            <a:endParaRPr lang="ru-RU" sz="2300" dirty="0" smtClean="0"/>
          </a:p>
          <a:p>
            <a:r>
              <a:rPr lang="ru-RU" sz="2300" b="1" dirty="0" smtClean="0"/>
              <a:t>7. Устарелые представления о характере труда в сфере материального производства</a:t>
            </a:r>
            <a:endParaRPr lang="ru-RU" sz="2300" dirty="0" smtClean="0"/>
          </a:p>
          <a:p>
            <a:r>
              <a:rPr lang="ru-RU" sz="2300" b="1" dirty="0" smtClean="0"/>
              <a:t>8.	Неумение нежелание разбираться в своих личностных качествах (склонностях, способностях)</a:t>
            </a:r>
          </a:p>
          <a:p>
            <a:r>
              <a:rPr lang="ru-RU" sz="2300" b="1" dirty="0" smtClean="0"/>
              <a:t>9.	Незнание недооценка своих</a:t>
            </a:r>
            <a:r>
              <a:rPr lang="ru-RU" sz="2300" dirty="0" smtClean="0"/>
              <a:t> </a:t>
            </a:r>
            <a:r>
              <a:rPr lang="ru-RU" sz="2300" b="1" dirty="0" smtClean="0"/>
              <a:t>физических особенностей, недостатков, существенных при выборе профессии</a:t>
            </a:r>
          </a:p>
          <a:p>
            <a:r>
              <a:rPr lang="ru-RU" sz="2300" b="1" dirty="0" smtClean="0"/>
              <a:t>10. Незнание основных действий, операций и их порядка при решении, обдумывании задачи при выборе профессии</a:t>
            </a:r>
            <a:endParaRPr lang="ru-RU" sz="23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57620" y="2143116"/>
            <a:ext cx="5286380" cy="4429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2143116"/>
            <a:ext cx="5000660" cy="44291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428604"/>
            <a:ext cx="5357850" cy="4000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785794"/>
            <a:ext cx="2317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«хочу»</a:t>
            </a:r>
            <a:endParaRPr lang="ru-RU" sz="40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500174"/>
            <a:ext cx="4818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любишь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6058" y="3643314"/>
            <a:ext cx="2317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«надо»</a:t>
            </a:r>
            <a:endParaRPr lang="ru-RU" sz="4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00438"/>
            <a:ext cx="2317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«могу»</a:t>
            </a:r>
            <a:endParaRPr lang="ru-RU" sz="4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4429132"/>
            <a:ext cx="27860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 что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4286256"/>
            <a:ext cx="36752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хорошо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получается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214686"/>
            <a:ext cx="45005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успех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357430"/>
            <a:ext cx="2000264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счастлив,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 беден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357430"/>
            <a:ext cx="21431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только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мечта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429132"/>
            <a:ext cx="228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богатый,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 скучно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214291"/>
            <a:ext cx="795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Формула успеха: ХОЧУ-МОГУ-НАДО.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2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</TotalTime>
  <Words>348</Words>
  <Application>Microsoft Office PowerPoint</Application>
  <PresentationFormat>Экран (4:3)</PresentationFormat>
  <Paragraphs>74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Помощь в выборе профессии. Цель встречи.</vt:lpstr>
      <vt:lpstr> Анкета для родителей. </vt:lpstr>
      <vt:lpstr>Слайд 4</vt:lpstr>
      <vt:lpstr>Слайд 5</vt:lpstr>
      <vt:lpstr>Слайд 6</vt:lpstr>
      <vt:lpstr>Слайд 7</vt:lpstr>
      <vt:lpstr>Факторы, влияющие на выбор профессии</vt:lpstr>
      <vt:lpstr>Слайд 9</vt:lpstr>
      <vt:lpstr>ПАМЯТКА  РОДИТЕЛЯМ  ДЕВЯТИКЛАССНИКА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25</cp:revision>
  <dcterms:modified xsi:type="dcterms:W3CDTF">2016-08-31T11:37:29Z</dcterms:modified>
</cp:coreProperties>
</file>