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69" r:id="rId18"/>
    <p:sldId id="260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25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99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3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4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84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62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15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5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59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56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0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DC4F-740D-3F41-9F38-5F7EFC4E9921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CE6D-439F-0344-8C18-603AE4FA4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49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2;&#1085;&#1091;&#1095;&#1072;\Desktop\&#1059;&#1083;&#1103;%20%2021.09.2014\&#1055;&#1088;&#1080;&#1082;&#1083;&#1102;&#1095;&#1077;&#1085;&#1080;&#1103;%20&#1041;&#1091;&#1088;&#1072;&#1090;&#1080;&#1085;&#1086;%20_&#1055;&#1077;&#1089;&#1085;&#1103;%20&#1055;&#1072;&#1087;&#1099;%20&#1050;&#1072;&#1088;&#1083;&#1086;.mp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jpeg"/><Relationship Id="rId18" Type="http://schemas.microsoft.com/office/2007/relationships/hdphoto" Target="../media/hdphoto19.wdp"/><Relationship Id="rId3" Type="http://schemas.microsoft.com/office/2007/relationships/hdphoto" Target="../media/hdphoto13.wdp"/><Relationship Id="rId21" Type="http://schemas.openxmlformats.org/officeDocument/2006/relationships/image" Target="../media/image36.png"/><Relationship Id="rId7" Type="http://schemas.microsoft.com/office/2007/relationships/hdphoto" Target="../media/hdphoto15.wdp"/><Relationship Id="rId12" Type="http://schemas.microsoft.com/office/2007/relationships/hdphoto" Target="../media/hdphoto17.wdp"/><Relationship Id="rId17" Type="http://schemas.openxmlformats.org/officeDocument/2006/relationships/image" Target="../media/image34.jpeg"/><Relationship Id="rId2" Type="http://schemas.openxmlformats.org/officeDocument/2006/relationships/image" Target="../media/image25.jpeg"/><Relationship Id="rId16" Type="http://schemas.openxmlformats.org/officeDocument/2006/relationships/image" Target="../media/image33.png"/><Relationship Id="rId20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24" Type="http://schemas.openxmlformats.org/officeDocument/2006/relationships/image" Target="../media/image39.png"/><Relationship Id="rId5" Type="http://schemas.microsoft.com/office/2007/relationships/hdphoto" Target="../media/hdphoto14.wdp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image" Target="../media/image35.jpeg"/><Relationship Id="rId4" Type="http://schemas.openxmlformats.org/officeDocument/2006/relationships/image" Target="../media/image26.jpeg"/><Relationship Id="rId9" Type="http://schemas.microsoft.com/office/2007/relationships/hdphoto" Target="../media/hdphoto16.wdp"/><Relationship Id="rId14" Type="http://schemas.microsoft.com/office/2007/relationships/hdphoto" Target="../media/hdphoto18.wdp"/><Relationship Id="rId2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5;&#1091;&#1095;&#1072;\Desktop\&#1059;&#1083;&#1103;%20%2021.09.2014\&#12471;%20&#1063;&#1091;&#1076;&#1077;&#1089;&#1085;&#1086;%20&#1578;&#1088;&#1072;&#1089;&#1095;&#1091;&#1076;&#1077;&#1089;&#1085;&#1086;%20&#12485;%20&#1087;&#1077;&#1089;&#1085;&#1103;%20&#1083;&#1103;&#1075;&#1091;&#1096;&#1086;&#1085;&#1082;&#1072;%20&#12471;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5;&#1091;&#1095;&#1072;\Desktop\&#1059;&#1083;&#1103;%20%2021.09.2014\&#1041;&#1091;&#1088;&#1072;&#1090;&#1080;&#1085;&#1086;%20(%20&#1092;&#1080;&#1085;&#1072;&#1083;&#1100;&#1085;&#1072;&#1103;%20&#1087;&#1077;&#1089;&#1085;&#1103;%20)%20&#1080;&#1079;%20&#1082;-&#1092;%20&#1055;&#1088;&#1080;&#1082;&#1083;&#1102;&#1095;&#1077;&#1085;&#1080;&#1103;%20&#1041;&#1091;&#1088;&#1072;&#1090;&#1080;&#1085;&#1086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microsoft.com/office/2007/relationships/hdphoto" Target="../media/hdphoto1.wdp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87509" y="153933"/>
            <a:ext cx="8060495" cy="77286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Послушай песню и скажи кого выстругал из полена папа Карло?</a:t>
            </a:r>
            <a:endParaRPr lang="ru-RU" sz="2800" dirty="0"/>
          </a:p>
        </p:txBody>
      </p:sp>
      <p:pic>
        <p:nvPicPr>
          <p:cNvPr id="5" name="Приключения Буратино _Песня Папы Карл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8847" y="1344705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02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02" y="3274283"/>
            <a:ext cx="995344" cy="99534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2142" y="2262201"/>
            <a:ext cx="1034250" cy="95176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8327" y="2130236"/>
            <a:ext cx="1287900" cy="12879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227" y="2401858"/>
            <a:ext cx="1139464" cy="753114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9910" y="3353622"/>
            <a:ext cx="871561" cy="822227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141" y="2401858"/>
            <a:ext cx="1079329" cy="85267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3254" y="3274283"/>
            <a:ext cx="865946" cy="83264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6947" y="3274283"/>
            <a:ext cx="1027878" cy="1027878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2068" y="3353622"/>
            <a:ext cx="637789" cy="80522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6706" y="2489800"/>
            <a:ext cx="745349" cy="764728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7890" y="2491258"/>
            <a:ext cx="900437" cy="67532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1351" y="0"/>
            <a:ext cx="6235625" cy="12929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Пьеро идет в гости к Мальвине. </a:t>
            </a:r>
            <a:br>
              <a:rPr lang="ru-RU" sz="2400" dirty="0" smtClean="0"/>
            </a:br>
            <a:r>
              <a:rPr lang="ru-RU" sz="2400" dirty="0" smtClean="0"/>
              <a:t>Выбери для неё подарки от Пьеро с буквой З, а от Буратино – с буквой С.</a:t>
            </a:r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302161"/>
            <a:ext cx="2586882" cy="255583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50963" y="0"/>
            <a:ext cx="2293037" cy="173288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1351" y="1404138"/>
            <a:ext cx="2013998" cy="2013998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06806" y="4392848"/>
            <a:ext cx="1739900" cy="19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79267" y="5047950"/>
            <a:ext cx="423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6869" y="2151081"/>
            <a:ext cx="331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6180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8524E-6 -8.21172E-6 L -0.16517 -0.05328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68E-6 -2.54807E-7 L 0.38676 0.40676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382E-6 4.92703E-6 L 0.24279 0.40699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7246E-6 -9.08733E-6 L -0.53926 -0.04587 " pathEditMode="relative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455E-6 -1.02154E-6 L -0.01563 0.42182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424E-6 2.70095E-6 L -0.78274 -0.05351 " pathEditMode="relative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34E-6 -2.99282E-6 L -0.22387 -0.19041 " pathEditMode="relative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565E-6 2.70095E-6 L -0.35655 -0.16586 " pathEditMode="relative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272E-6 3.90549E-6 L 0.1794 0.27287 " pathEditMode="relative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827E-6 -8.21172E-6 L -0.59674 -0.18972 " pathEditMode="relative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01E-6 2.11721E-6 L -0.05523 0.24415 " pathEditMode="relative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 загадку, чтоб получить золотой ключик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77" y="1968011"/>
            <a:ext cx="5192723" cy="38945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7587" y="156130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болоте кто живет?</a:t>
            </a:r>
          </a:p>
          <a:p>
            <a:endParaRPr lang="ru-RU" dirty="0" smtClean="0"/>
          </a:p>
          <a:p>
            <a:r>
              <a:rPr lang="ru-RU" dirty="0" smtClean="0"/>
              <a:t>Громко квакая поет?</a:t>
            </a:r>
          </a:p>
          <a:p>
            <a:endParaRPr lang="ru-RU" dirty="0" smtClean="0"/>
          </a:p>
          <a:p>
            <a:r>
              <a:rPr lang="ru-RU" dirty="0" smtClean="0"/>
              <a:t>Спят в кувшинках –</a:t>
            </a:r>
          </a:p>
          <a:p>
            <a:endParaRPr lang="ru-RU" dirty="0" smtClean="0"/>
          </a:p>
          <a:p>
            <a:r>
              <a:rPr lang="ru-RU" dirty="0" smtClean="0"/>
              <a:t>без подушки?</a:t>
            </a:r>
          </a:p>
          <a:p>
            <a:endParaRPr lang="ru-RU" dirty="0" smtClean="0"/>
          </a:p>
          <a:p>
            <a:r>
              <a:rPr lang="ru-RU" dirty="0" smtClean="0"/>
              <a:t>Это видимо ( Лягушки)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1807635" y="3661415"/>
            <a:ext cx="1537078" cy="485214"/>
          </a:xfrm>
          <a:prstGeom prst="cloudCallout">
            <a:avLst>
              <a:gd name="adj1" fmla="val -22322"/>
              <a:gd name="adj2" fmla="val 742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9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лягушку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8640" y="2315480"/>
            <a:ext cx="4729732" cy="3828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81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Возьмите половину альбомного листа зеленого цвета. Положите перед собой вертикально. На глаз разделите лист по вертикали на три части и загните на себя по воображаемым линиям сгиба. Не беда, что может получиться не совсем точно - этого видно не будет.</a:t>
            </a:r>
            <a:endParaRPr lang="ru-RU" sz="2000" dirty="0"/>
          </a:p>
        </p:txBody>
      </p:sp>
      <p:pic>
        <p:nvPicPr>
          <p:cNvPr id="4" name="Изображение 3" descr="Снимок экрана 2014-08-29 в 13.5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66" y="2209959"/>
            <a:ext cx="1663700" cy="3378200"/>
          </a:xfrm>
          <a:prstGeom prst="rect">
            <a:avLst/>
          </a:prstGeom>
        </p:spPr>
      </p:pic>
      <p:pic>
        <p:nvPicPr>
          <p:cNvPr id="5" name="Изображение 4" descr="Снимок экрана 2014-08-29 в 13.5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2" y="2209959"/>
            <a:ext cx="2705100" cy="3378200"/>
          </a:xfrm>
          <a:prstGeom prst="rect">
            <a:avLst/>
          </a:prstGeom>
        </p:spPr>
      </p:pic>
      <p:pic>
        <p:nvPicPr>
          <p:cNvPr id="6" name="Изображение 5" descr="Снимок экрана 2014-08-29 в 13.54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27" y="2209959"/>
            <a:ext cx="1155700" cy="337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5940" y="1796381"/>
            <a:ext cx="35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5895" y="1764115"/>
            <a:ext cx="35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8448" y="1764115"/>
            <a:ext cx="35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765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6141"/>
            <a:ext cx="8229600" cy="33982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Теперь перегните от себя пополам получившийся длинный прямоугольник, так что бы неровный край оставался сверху.</a:t>
            </a:r>
          </a:p>
          <a:p>
            <a:r>
              <a:rPr lang="ru-RU" dirty="0" smtClean="0"/>
              <a:t>Перед Вами должен лежать прямоугольник линией сгиба вверх. Отогните нижний край наверх, переверните фигуру и повторите процедуру. Должна получится своеобразная гармошка.</a:t>
            </a:r>
          </a:p>
        </p:txBody>
      </p:sp>
      <p:pic>
        <p:nvPicPr>
          <p:cNvPr id="4" name="Изображение 3" descr="Снимок экрана 2014-08-29 в 13.5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24" y="3764391"/>
            <a:ext cx="2405311" cy="2094236"/>
          </a:xfrm>
          <a:prstGeom prst="rect">
            <a:avLst/>
          </a:prstGeom>
        </p:spPr>
      </p:pic>
      <p:pic>
        <p:nvPicPr>
          <p:cNvPr id="5" name="Изображение 4" descr="Снимок экрана 2014-08-29 в 13.55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45" y="3764391"/>
            <a:ext cx="1823469" cy="2094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9756" y="6109985"/>
            <a:ext cx="32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033" y="6109985"/>
            <a:ext cx="32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326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0341" y="274638"/>
            <a:ext cx="8549511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Теперь приклеиваем вырезанный язычок, рисуем глазки и одеваем на руку. </a:t>
            </a:r>
            <a:br>
              <a:rPr lang="ru-RU" sz="2000" dirty="0" smtClean="0"/>
            </a:br>
            <a:r>
              <a:rPr lang="ru-RU" sz="2000" dirty="0" smtClean="0"/>
              <a:t>(Пальцы в кармашки)</a:t>
            </a:r>
            <a:endParaRPr lang="ru-RU" sz="2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7455" y="1903571"/>
            <a:ext cx="4729732" cy="3828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2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Песня лягушки</a:t>
            </a:r>
            <a:endParaRPr lang="ru-RU" sz="3600" dirty="0"/>
          </a:p>
        </p:txBody>
      </p:sp>
      <p:pic>
        <p:nvPicPr>
          <p:cNvPr id="3" name="シ Чудесно تрасчудесно ヅ песня лягушонка 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228" y="1417639"/>
            <a:ext cx="8714690" cy="5072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1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64447" cy="7048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3233693" cy="3386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3692" y="0"/>
            <a:ext cx="3233693" cy="3386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30753" y="0"/>
            <a:ext cx="3233693" cy="3386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3404782"/>
            <a:ext cx="3233693" cy="3386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3692" y="3404782"/>
            <a:ext cx="3233693" cy="3386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30753" y="3404782"/>
            <a:ext cx="3233693" cy="3386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11246" y="1211159"/>
            <a:ext cx="822960" cy="82296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643353" y="1175884"/>
            <a:ext cx="822960" cy="822960"/>
          </a:xfrm>
          <a:prstGeom prst="triangle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46522" y="4409403"/>
            <a:ext cx="822960" cy="822960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86243" y="1222917"/>
            <a:ext cx="1269878" cy="822960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653" y="4409403"/>
            <a:ext cx="1516815" cy="822960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7666871" y="4491711"/>
            <a:ext cx="822960" cy="822960"/>
          </a:xfrm>
          <a:prstGeom prst="diamond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38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Буратино ( финальная песня ) из к-ф Приключения Буратин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6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9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работу!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Изображение 4" descr="091e91194323db7b91315a2e4b48374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341"/>
            <a:ext cx="9144000" cy="5976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53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921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Поможем Папе Карло вырезать </a:t>
            </a:r>
            <a:r>
              <a:rPr lang="ru-RU" sz="2800" dirty="0" smtClean="0"/>
              <a:t>Буратино</a:t>
            </a:r>
            <a:r>
              <a:rPr lang="ru-RU" sz="3200" dirty="0" smtClean="0"/>
              <a:t> из полена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230556" y="1881990"/>
            <a:ext cx="4225451" cy="2495929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895" y="1403512"/>
            <a:ext cx="4025900" cy="535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4895" y="1403512"/>
            <a:ext cx="4025900" cy="17264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4896" y="3129955"/>
            <a:ext cx="1431848" cy="17264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Часики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87135" y="3129955"/>
            <a:ext cx="1833659" cy="18215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Качели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4895" y="4377920"/>
            <a:ext cx="1893699" cy="2384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Чашка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8594" y="4377920"/>
            <a:ext cx="2132200" cy="2384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Грибок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1477" y="3129955"/>
            <a:ext cx="1359894" cy="18215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Лопата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Изображение 2" descr="750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66" y="3245404"/>
            <a:ext cx="1397000" cy="1397000"/>
          </a:xfrm>
          <a:prstGeom prst="rect">
            <a:avLst/>
          </a:prstGeom>
        </p:spPr>
      </p:pic>
      <p:pic>
        <p:nvPicPr>
          <p:cNvPr id="14" name="Изображение 13" descr="2224322-16a094443bc1780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21" y="1536709"/>
            <a:ext cx="1079485" cy="1439313"/>
          </a:xfrm>
          <a:prstGeom prst="rect">
            <a:avLst/>
          </a:prstGeom>
        </p:spPr>
      </p:pic>
      <p:pic>
        <p:nvPicPr>
          <p:cNvPr id="15" name="Изображение 14" descr="uhr_004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12" y="3163508"/>
            <a:ext cx="489339" cy="959105"/>
          </a:xfrm>
          <a:prstGeom prst="rect">
            <a:avLst/>
          </a:prstGeom>
        </p:spPr>
      </p:pic>
      <p:pic>
        <p:nvPicPr>
          <p:cNvPr id="16" name="Изображение 15" descr="anime-deti-73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35" y="3129955"/>
            <a:ext cx="1846488" cy="1055136"/>
          </a:xfrm>
          <a:prstGeom prst="rect">
            <a:avLst/>
          </a:prstGeom>
        </p:spPr>
      </p:pic>
      <p:pic>
        <p:nvPicPr>
          <p:cNvPr id="17" name="Изображение 16" descr="3347626-149ef9abd2966458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28" y="5536265"/>
            <a:ext cx="1226647" cy="1226647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172" b="988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305" y="5651705"/>
            <a:ext cx="1206295" cy="1206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47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378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Куда папа Карло решил отправить Буратино?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4056"/>
            <a:ext cx="4105989" cy="4105989"/>
          </a:xfrm>
          <a:prstGeom prst="rect">
            <a:avLst/>
          </a:prstGeom>
        </p:spPr>
      </p:pic>
      <p:pic>
        <p:nvPicPr>
          <p:cNvPr id="5" name="Изображение 4" descr="Снимок экрана 2014-08-29 в 10.5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97" y="1098423"/>
            <a:ext cx="3835503" cy="4737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63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6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Буратино возьмет с собой в школу?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88" y="1170886"/>
            <a:ext cx="5433113" cy="5433113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1843188" y="1170886"/>
            <a:ext cx="1085638" cy="1884106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215089" y="1166909"/>
            <a:ext cx="1085638" cy="1884106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300727" y="1170886"/>
            <a:ext cx="1085638" cy="1884106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6386365" y="1170886"/>
            <a:ext cx="889936" cy="1884106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995588" y="3054992"/>
            <a:ext cx="1085638" cy="1884106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615513" y="3051015"/>
            <a:ext cx="1390867" cy="1884106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6006380" y="3054992"/>
            <a:ext cx="1085638" cy="1884106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1995588" y="4981359"/>
            <a:ext cx="1848496" cy="1622640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3844084" y="4939098"/>
            <a:ext cx="1269920" cy="1668878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116445" y="4958319"/>
            <a:ext cx="1269920" cy="1668878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6386365" y="4958319"/>
            <a:ext cx="889936" cy="1668878"/>
          </a:xfrm>
          <a:prstGeom prst="frame">
            <a:avLst>
              <a:gd name="adj1" fmla="val 49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7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Поможем Буратино?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3" y="1550232"/>
            <a:ext cx="7950152" cy="494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8412" y="3283831"/>
            <a:ext cx="2105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Ребята, помогите пожалуйста  выполнить задания.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7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4358"/>
            <a:ext cx="8229600" cy="6521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Посчитай яблоки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10" y="692093"/>
            <a:ext cx="9181710" cy="616590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595" y="1293691"/>
            <a:ext cx="1112673" cy="83450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187" y="2528663"/>
            <a:ext cx="1112673" cy="83450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9131" y="1871127"/>
            <a:ext cx="1112673" cy="83450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6322" y="1293691"/>
            <a:ext cx="1112673" cy="83450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931" y="3363168"/>
            <a:ext cx="1112673" cy="83450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6322" y="2624609"/>
            <a:ext cx="1112673" cy="83450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259" y="1871127"/>
            <a:ext cx="1112673" cy="83450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8195" y="1293691"/>
            <a:ext cx="1112673" cy="83450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6229" y="3928987"/>
            <a:ext cx="1112673" cy="83450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1417" y="2207356"/>
            <a:ext cx="1112673" cy="834505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259" y="2863182"/>
            <a:ext cx="1956008" cy="1956008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3522" y="2624609"/>
            <a:ext cx="2365767" cy="2365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31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141E-6 7.91985E-6 L -0.10889 0.24045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691E-7 3.57656E-6 L -0.06999 0.37155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848E-6 6.20801E-7 L 0.02397 0.29766 " pathEditMode="relative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411E-7 -2.51795E-6 L 0.12661 0.18786 " pathEditMode="relative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22E-6 -3.57656E-6 L 0.12678 -0.01042 " pathEditMode="relative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8597E-6 -3.10169E-6 L 0.22959 0.08363 " pathEditMode="relative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22E-6 -4.4707E-7 L 0.13043 0.37179 " pathEditMode="relative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691E-7 3.38198E-6 L 0.20337 0.2877 " pathEditMode="relative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2789E-6 1.80913E-6 L 0.31121 0.199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1" y="9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179E-6 -4.4707E-7 L 0.30739 0.37179 " pathEditMode="relative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Буратино. </a:t>
            </a:r>
            <a:br>
              <a:rPr lang="ru-RU" dirty="0" smtClean="0"/>
            </a:br>
            <a:r>
              <a:rPr lang="ru-RU" dirty="0" smtClean="0"/>
              <a:t>Обведи пальчиком буквы.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24292"/>
            <a:ext cx="4861800" cy="3438634"/>
          </a:xfrm>
          <a:prstGeom prst="rect">
            <a:avLst/>
          </a:prstGeom>
        </p:spPr>
      </p:pic>
      <p:pic>
        <p:nvPicPr>
          <p:cNvPr id="6" name="Изображение 5" descr="Снимок экрана 2014-08-29 в 11.25.4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58" y="2535393"/>
            <a:ext cx="857411" cy="801838"/>
          </a:xfrm>
          <a:prstGeom prst="rect">
            <a:avLst/>
          </a:prstGeom>
        </p:spPr>
      </p:pic>
      <p:pic>
        <p:nvPicPr>
          <p:cNvPr id="7" name="Изображение 6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14" y="2220876"/>
            <a:ext cx="533292" cy="522835"/>
          </a:xfrm>
          <a:prstGeom prst="rect">
            <a:avLst/>
          </a:prstGeom>
        </p:spPr>
      </p:pic>
      <p:pic>
        <p:nvPicPr>
          <p:cNvPr id="8" name="Изображение 7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43" y="1959458"/>
            <a:ext cx="533292" cy="522835"/>
          </a:xfrm>
          <a:prstGeom prst="rect">
            <a:avLst/>
          </a:prstGeom>
        </p:spPr>
      </p:pic>
      <p:pic>
        <p:nvPicPr>
          <p:cNvPr id="9" name="Изображение 8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53" y="2062874"/>
            <a:ext cx="533292" cy="522835"/>
          </a:xfrm>
          <a:prstGeom prst="rect">
            <a:avLst/>
          </a:prstGeom>
        </p:spPr>
      </p:pic>
      <p:pic>
        <p:nvPicPr>
          <p:cNvPr id="10" name="Изображение 9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23" y="2413477"/>
            <a:ext cx="533292" cy="522835"/>
          </a:xfrm>
          <a:prstGeom prst="rect">
            <a:avLst/>
          </a:prstGeom>
        </p:spPr>
      </p:pic>
      <p:pic>
        <p:nvPicPr>
          <p:cNvPr id="11" name="Изображение 10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86" y="2884504"/>
            <a:ext cx="533292" cy="522835"/>
          </a:xfrm>
          <a:prstGeom prst="rect">
            <a:avLst/>
          </a:prstGeom>
        </p:spPr>
      </p:pic>
      <p:pic>
        <p:nvPicPr>
          <p:cNvPr id="12" name="Изображение 11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86" y="3425510"/>
            <a:ext cx="533292" cy="522835"/>
          </a:xfrm>
          <a:prstGeom prst="rect">
            <a:avLst/>
          </a:prstGeom>
        </p:spPr>
      </p:pic>
      <p:pic>
        <p:nvPicPr>
          <p:cNvPr id="13" name="Изображение 12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86" y="3948345"/>
            <a:ext cx="533292" cy="522835"/>
          </a:xfrm>
          <a:prstGeom prst="rect">
            <a:avLst/>
          </a:prstGeom>
        </p:spPr>
      </p:pic>
      <p:pic>
        <p:nvPicPr>
          <p:cNvPr id="14" name="Изображение 13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23" y="4471180"/>
            <a:ext cx="533292" cy="522835"/>
          </a:xfrm>
          <a:prstGeom prst="rect">
            <a:avLst/>
          </a:prstGeom>
        </p:spPr>
      </p:pic>
      <p:pic>
        <p:nvPicPr>
          <p:cNvPr id="15" name="Изображение 14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53" y="4821847"/>
            <a:ext cx="533292" cy="522835"/>
          </a:xfrm>
          <a:prstGeom prst="rect">
            <a:avLst/>
          </a:prstGeom>
        </p:spPr>
      </p:pic>
      <p:pic>
        <p:nvPicPr>
          <p:cNvPr id="16" name="Изображение 15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43" y="4901940"/>
            <a:ext cx="533292" cy="522835"/>
          </a:xfrm>
          <a:prstGeom prst="rect">
            <a:avLst/>
          </a:prstGeom>
        </p:spPr>
      </p:pic>
      <p:pic>
        <p:nvPicPr>
          <p:cNvPr id="17" name="Изображение 16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15" y="4732432"/>
            <a:ext cx="533292" cy="522835"/>
          </a:xfrm>
          <a:prstGeom prst="rect">
            <a:avLst/>
          </a:prstGeom>
        </p:spPr>
      </p:pic>
      <p:pic>
        <p:nvPicPr>
          <p:cNvPr id="18" name="Изображение 17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77" y="4285168"/>
            <a:ext cx="533292" cy="522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2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Буратино. </a:t>
            </a:r>
            <a:br>
              <a:rPr lang="ru-RU" dirty="0" smtClean="0"/>
            </a:br>
            <a:r>
              <a:rPr lang="ru-RU" dirty="0" smtClean="0"/>
              <a:t>Обведи пальчиком буквы.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8" y="2324292"/>
            <a:ext cx="4861800" cy="3438634"/>
          </a:xfrm>
          <a:prstGeom prst="rect">
            <a:avLst/>
          </a:prstGeom>
        </p:spPr>
      </p:pic>
      <p:pic>
        <p:nvPicPr>
          <p:cNvPr id="6" name="Изображение 5" descr="Снимок экрана 2014-08-29 в 11.25.4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73" y="1799258"/>
            <a:ext cx="857411" cy="801838"/>
          </a:xfrm>
          <a:prstGeom prst="rect">
            <a:avLst/>
          </a:prstGeom>
        </p:spPr>
      </p:pic>
      <p:pic>
        <p:nvPicPr>
          <p:cNvPr id="7" name="Изображение 6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85" y="1971339"/>
            <a:ext cx="533292" cy="522835"/>
          </a:xfrm>
          <a:prstGeom prst="rect">
            <a:avLst/>
          </a:prstGeom>
        </p:spPr>
      </p:pic>
      <p:pic>
        <p:nvPicPr>
          <p:cNvPr id="8" name="Изображение 7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24" y="2324292"/>
            <a:ext cx="533292" cy="522835"/>
          </a:xfrm>
          <a:prstGeom prst="rect">
            <a:avLst/>
          </a:prstGeom>
        </p:spPr>
      </p:pic>
      <p:pic>
        <p:nvPicPr>
          <p:cNvPr id="9" name="Изображение 8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72" y="2847127"/>
            <a:ext cx="533292" cy="522835"/>
          </a:xfrm>
          <a:prstGeom prst="rect">
            <a:avLst/>
          </a:prstGeom>
        </p:spPr>
      </p:pic>
      <p:pic>
        <p:nvPicPr>
          <p:cNvPr id="10" name="Изображение 9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19" y="3108544"/>
            <a:ext cx="533292" cy="522835"/>
          </a:xfrm>
          <a:prstGeom prst="rect">
            <a:avLst/>
          </a:prstGeom>
        </p:spPr>
      </p:pic>
      <p:pic>
        <p:nvPicPr>
          <p:cNvPr id="11" name="Изображение 10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34" y="3369961"/>
            <a:ext cx="533292" cy="522835"/>
          </a:xfrm>
          <a:prstGeom prst="rect">
            <a:avLst/>
          </a:prstGeom>
        </p:spPr>
      </p:pic>
      <p:pic>
        <p:nvPicPr>
          <p:cNvPr id="12" name="Изображение 11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67" y="3631379"/>
            <a:ext cx="533292" cy="522835"/>
          </a:xfrm>
          <a:prstGeom prst="rect">
            <a:avLst/>
          </a:prstGeom>
        </p:spPr>
      </p:pic>
      <p:pic>
        <p:nvPicPr>
          <p:cNvPr id="13" name="Изображение 12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11" y="3686927"/>
            <a:ext cx="533292" cy="522835"/>
          </a:xfrm>
          <a:prstGeom prst="rect">
            <a:avLst/>
          </a:prstGeom>
        </p:spPr>
      </p:pic>
      <p:pic>
        <p:nvPicPr>
          <p:cNvPr id="14" name="Изображение 13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7" y="4133959"/>
            <a:ext cx="533292" cy="522835"/>
          </a:xfrm>
          <a:prstGeom prst="rect">
            <a:avLst/>
          </a:prstGeom>
        </p:spPr>
      </p:pic>
      <p:pic>
        <p:nvPicPr>
          <p:cNvPr id="15" name="Изображение 14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57" y="4656794"/>
            <a:ext cx="533292" cy="522835"/>
          </a:xfrm>
          <a:prstGeom prst="rect">
            <a:avLst/>
          </a:prstGeom>
        </p:spPr>
      </p:pic>
      <p:pic>
        <p:nvPicPr>
          <p:cNvPr id="16" name="Изображение 15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13" y="4918211"/>
            <a:ext cx="533292" cy="522835"/>
          </a:xfrm>
          <a:prstGeom prst="rect">
            <a:avLst/>
          </a:prstGeom>
        </p:spPr>
      </p:pic>
      <p:pic>
        <p:nvPicPr>
          <p:cNvPr id="17" name="Изображение 16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1" y="5050371"/>
            <a:ext cx="533292" cy="522835"/>
          </a:xfrm>
          <a:prstGeom prst="rect">
            <a:avLst/>
          </a:prstGeom>
        </p:spPr>
      </p:pic>
      <p:pic>
        <p:nvPicPr>
          <p:cNvPr id="18" name="Изображение 17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17" y="4788953"/>
            <a:ext cx="533292" cy="522835"/>
          </a:xfrm>
          <a:prstGeom prst="rect">
            <a:avLst/>
          </a:prstGeom>
        </p:spPr>
      </p:pic>
      <p:pic>
        <p:nvPicPr>
          <p:cNvPr id="19" name="Изображение 18" descr="Снимок экрана 2014-08-29 в 11.25.5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42" y="4329559"/>
            <a:ext cx="533292" cy="522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72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57200" y="3626497"/>
            <a:ext cx="1074197" cy="1080642"/>
            <a:chOff x="3879021" y="4455416"/>
            <a:chExt cx="1074197" cy="1080642"/>
          </a:xfrm>
        </p:grpSpPr>
        <p:pic>
          <p:nvPicPr>
            <p:cNvPr id="8" name="Изображение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СА</a:t>
              </a:r>
              <a:endParaRPr lang="ru-RU" sz="2800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Распредели монетки с буквами С </a:t>
            </a:r>
            <a:r>
              <a:rPr lang="ru-RU" sz="3600" smtClean="0"/>
              <a:t>или </a:t>
            </a:r>
            <a:r>
              <a:rPr lang="ru-RU" sz="3600" smtClean="0"/>
              <a:t>З</a:t>
            </a:r>
            <a:endParaRPr lang="ru-RU" sz="36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181" y="1002826"/>
            <a:ext cx="2954567" cy="172075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659521" y="3619160"/>
            <a:ext cx="1074197" cy="1080642"/>
            <a:chOff x="3879021" y="4455416"/>
            <a:chExt cx="1074197" cy="1080642"/>
          </a:xfrm>
        </p:grpSpPr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АЗ</a:t>
              </a:r>
              <a:endParaRPr lang="ru-RU" sz="28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40542" y="3619160"/>
            <a:ext cx="1074197" cy="1080642"/>
            <a:chOff x="3879021" y="4455416"/>
            <a:chExt cx="1074197" cy="1080642"/>
          </a:xfrm>
        </p:grpSpPr>
        <p:pic>
          <p:nvPicPr>
            <p:cNvPr id="14" name="Изображение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118660" y="4988400"/>
              <a:ext cx="68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ОС</a:t>
              </a:r>
              <a:endParaRPr lang="ru-RU" sz="2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30377" y="3611823"/>
            <a:ext cx="1074197" cy="1080642"/>
            <a:chOff x="3879021" y="4455416"/>
            <a:chExt cx="1074197" cy="1080642"/>
          </a:xfrm>
        </p:grpSpPr>
        <p:pic>
          <p:nvPicPr>
            <p:cNvPr id="17" name="Изображение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УС</a:t>
              </a:r>
              <a:endParaRPr lang="ru-RU" sz="2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24467" y="3611823"/>
            <a:ext cx="1074197" cy="1080642"/>
            <a:chOff x="3879021" y="4455416"/>
            <a:chExt cx="1074197" cy="1080642"/>
          </a:xfrm>
        </p:grpSpPr>
        <p:pic>
          <p:nvPicPr>
            <p:cNvPr id="20" name="Изображение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ЗУ</a:t>
              </a:r>
              <a:endParaRPr lang="ru-RU" sz="28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476066" y="3587385"/>
            <a:ext cx="1074197" cy="1080642"/>
            <a:chOff x="3879021" y="4455416"/>
            <a:chExt cx="1074197" cy="1080642"/>
          </a:xfrm>
        </p:grpSpPr>
        <p:pic>
          <p:nvPicPr>
            <p:cNvPr id="23" name="Изображение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ОЗ</a:t>
              </a:r>
              <a:endParaRPr lang="ru-RU" sz="28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727523" y="3594722"/>
            <a:ext cx="1074197" cy="1080642"/>
            <a:chOff x="3879021" y="4455416"/>
            <a:chExt cx="1074197" cy="1080642"/>
          </a:xfrm>
        </p:grpSpPr>
        <p:pic>
          <p:nvPicPr>
            <p:cNvPr id="26" name="Изображение 2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118661" y="4988400"/>
              <a:ext cx="739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СЫ</a:t>
              </a:r>
              <a:endParaRPr lang="ru-RU" sz="28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57200" y="5003182"/>
            <a:ext cx="1074197" cy="1080642"/>
            <a:chOff x="3879021" y="4455416"/>
            <a:chExt cx="1074197" cy="1080642"/>
          </a:xfrm>
        </p:grpSpPr>
        <p:pic>
          <p:nvPicPr>
            <p:cNvPr id="29" name="Изображение 2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18660" y="4988400"/>
              <a:ext cx="676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ЫС</a:t>
              </a:r>
              <a:endParaRPr lang="ru-RU" sz="28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659521" y="4978744"/>
            <a:ext cx="1074197" cy="1080642"/>
            <a:chOff x="3879021" y="4455416"/>
            <a:chExt cx="1074197" cy="1080642"/>
          </a:xfrm>
        </p:grpSpPr>
        <p:pic>
          <p:nvPicPr>
            <p:cNvPr id="32" name="Изображение 3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СЭ</a:t>
              </a:r>
              <a:endParaRPr lang="ru-RU" sz="28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40542" y="4954306"/>
            <a:ext cx="1074197" cy="1080642"/>
            <a:chOff x="3879021" y="4455416"/>
            <a:chExt cx="1074197" cy="1080642"/>
          </a:xfrm>
        </p:grpSpPr>
        <p:pic>
          <p:nvPicPr>
            <p:cNvPr id="35" name="Изображение 3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ЗЭ</a:t>
              </a:r>
              <a:endParaRPr lang="ru-RU" sz="28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030377" y="4971407"/>
            <a:ext cx="1074197" cy="1087979"/>
            <a:chOff x="3994659" y="4423641"/>
            <a:chExt cx="1074197" cy="1087979"/>
          </a:xfrm>
        </p:grpSpPr>
        <p:pic>
          <p:nvPicPr>
            <p:cNvPr id="38" name="Изображение 3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4659" y="4423641"/>
              <a:ext cx="1074197" cy="108064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234299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ЭС</a:t>
              </a:r>
              <a:endParaRPr lang="ru-RU" sz="28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224467" y="4920262"/>
            <a:ext cx="1074197" cy="1080642"/>
            <a:chOff x="3879021" y="4455416"/>
            <a:chExt cx="1074197" cy="1080642"/>
          </a:xfrm>
        </p:grpSpPr>
        <p:pic>
          <p:nvPicPr>
            <p:cNvPr id="41" name="Изображение 4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АС</a:t>
              </a:r>
              <a:endParaRPr lang="ru-RU" sz="28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476066" y="4890588"/>
            <a:ext cx="1074197" cy="1080642"/>
            <a:chOff x="3879021" y="4455416"/>
            <a:chExt cx="1074197" cy="1080642"/>
          </a:xfrm>
        </p:grpSpPr>
        <p:pic>
          <p:nvPicPr>
            <p:cNvPr id="44" name="Изображение 4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З</a:t>
              </a:r>
              <a:r>
                <a:rPr lang="ru-RU" sz="2800" dirty="0" smtClean="0"/>
                <a:t>А</a:t>
              </a:r>
              <a:endParaRPr lang="ru-RU" sz="28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727523" y="4890588"/>
            <a:ext cx="1074197" cy="1080642"/>
            <a:chOff x="3879021" y="4455416"/>
            <a:chExt cx="1074197" cy="1080642"/>
          </a:xfrm>
        </p:grpSpPr>
        <p:pic>
          <p:nvPicPr>
            <p:cNvPr id="47" name="Изображение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9021" y="4455416"/>
              <a:ext cx="1074197" cy="108064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118661" y="4988400"/>
              <a:ext cx="59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СУ</a:t>
              </a:r>
              <a:endParaRPr lang="ru-RU" sz="2800" dirty="0"/>
            </a:p>
          </p:txBody>
        </p:sp>
      </p:grpSp>
      <p:pic>
        <p:nvPicPr>
          <p:cNvPr id="5" name="Изображение 4" descr="Снимок экрана 2014-08-29 в 12.22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6" y="1002826"/>
            <a:ext cx="1425234" cy="2103591"/>
          </a:xfrm>
          <a:prstGeom prst="rect">
            <a:avLst/>
          </a:prstGeom>
        </p:spPr>
      </p:pic>
      <p:pic>
        <p:nvPicPr>
          <p:cNvPr id="6" name="Изображение 5" descr="Снимок экрана 2014-08-29 в 12.22.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65" y="1002826"/>
            <a:ext cx="1350005" cy="2103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92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031E-6 -5.36484E-6 L 0.05766 -0.29048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0042E-6 1.78828E-6 L 0.59569 -0.31411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031E-6 -1.64234E-6 L -0.2065 -0.31433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738E-6 1.45935E-7 L -0.33032 -0.31457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8545E-6 8.35766E-6 L 0.20893 -0.31317 " pathEditMode="relative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0042E-6 3.72249E-6 L 0.0771 -0.31318 " pathEditMode="relative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4324E-6 -5.07297E-6 L -0.74575 -0.30995 " pathEditMode="relative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9503E-6 -8.06579E-6 L 0.04967 -0.51819 " pathEditMode="relative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487E-6 2.08015E-6 L -0.07086 -0.51587 " pathEditMode="relative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41E-6 3.72249E-6 L 0.47482 -0.51216 " pathEditMode="relative" ptsTypes="AA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2859E-6 -2.91869E-7 L -0.34143 -0.51286 " pathEditMode="relative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026E-6 2.22608E-6 L -0.46092 -0.51286 " pathEditMode="relative" ptsTypes="AA"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575E-6 -1.20454E-6 L 0.07728 -0.50359 " pathEditMode="relative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7348 -0.50359 " pathEditMode="relative" ptsTypes="AA">
                                      <p:cBhvr>
                                        <p:cTn id="1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227</Words>
  <Application>Microsoft Office PowerPoint</Application>
  <PresentationFormat>Экран (4:3)</PresentationFormat>
  <Paragraphs>57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Послушай песню и скажи кого выстругал из полена папа Карло?</vt:lpstr>
      <vt:lpstr>Поможем Папе Карло вырезать Буратино из полена</vt:lpstr>
      <vt:lpstr>Куда папа Карло решил отправить Буратино?</vt:lpstr>
      <vt:lpstr>Что Буратино возьмет с собой в школу?</vt:lpstr>
      <vt:lpstr>Поможем Буратино?</vt:lpstr>
      <vt:lpstr>Посчитай яблоки</vt:lpstr>
      <vt:lpstr>Помоги Буратино.  Обведи пальчиком буквы.</vt:lpstr>
      <vt:lpstr>Помоги Буратино.  Обведи пальчиком буквы.</vt:lpstr>
      <vt:lpstr>Распредели монетки с буквами С или З</vt:lpstr>
      <vt:lpstr>Пьеро идет в гости к Мальвине.  Выбери для неё подарки от Пьеро с буквой З, а от Буратино – с буквой С.</vt:lpstr>
      <vt:lpstr>Отгадай загадку, чтоб получить золотой ключик</vt:lpstr>
      <vt:lpstr>Делаем лягушку</vt:lpstr>
      <vt:lpstr>Возьмите половину альбомного листа зеленого цвета. Положите перед собой вертикально. На глаз разделите лист по вертикали на три части и загните на себя по воображаемым линиям сгиба. Не беда, что может получиться не совсем точно - этого видно не будет.</vt:lpstr>
      <vt:lpstr>Слайд 14</vt:lpstr>
      <vt:lpstr>Теперь приклеиваем вырезанный язычок, рисуем глазки и одеваем на руку.  (Пальцы в кармашки)</vt:lpstr>
      <vt:lpstr>Песня лягушки</vt:lpstr>
      <vt:lpstr>Слайд 17</vt:lpstr>
      <vt:lpstr>Слайд 18</vt:lpstr>
      <vt:lpstr>Спасибо за работу!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Послушай песню и скажи из какой она сказки?</dc:title>
  <dc:creator>Администратор</dc:creator>
  <cp:lastModifiedBy>Пользователь Windows</cp:lastModifiedBy>
  <cp:revision>21</cp:revision>
  <dcterms:created xsi:type="dcterms:W3CDTF">2014-08-29T04:26:04Z</dcterms:created>
  <dcterms:modified xsi:type="dcterms:W3CDTF">2014-09-21T05:00:35Z</dcterms:modified>
</cp:coreProperties>
</file>