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F183-9F69-4ED8-91D9-BE9399A884E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2FF-B219-4A07-9455-1FD675BEB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F183-9F69-4ED8-91D9-BE9399A884E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2FF-B219-4A07-9455-1FD675BEB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F183-9F69-4ED8-91D9-BE9399A884E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2FF-B219-4A07-9455-1FD675BEB8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F183-9F69-4ED8-91D9-BE9399A884E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2FF-B219-4A07-9455-1FD675BEB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F183-9F69-4ED8-91D9-BE9399A884E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2FF-B219-4A07-9455-1FD675BEB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F183-9F69-4ED8-91D9-BE9399A884E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2FF-B219-4A07-9455-1FD675BEB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F183-9F69-4ED8-91D9-BE9399A884E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2FF-B219-4A07-9455-1FD675BEB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F183-9F69-4ED8-91D9-BE9399A884E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2FF-B219-4A07-9455-1FD675BEB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F183-9F69-4ED8-91D9-BE9399A884E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2FF-B219-4A07-9455-1FD675BEB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F183-9F69-4ED8-91D9-BE9399A884E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2FF-B219-4A07-9455-1FD675BEB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F183-9F69-4ED8-91D9-BE9399A884E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2FF-B219-4A07-9455-1FD675BEB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16F183-9F69-4ED8-91D9-BE9399A884EC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55F2FF-B219-4A07-9455-1FD675BEB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</a:t>
            </a:r>
            <a:r>
              <a:rPr lang="ru-RU" dirty="0"/>
              <a:t>по математике</a:t>
            </a:r>
            <a:br>
              <a:rPr lang="ru-RU" dirty="0"/>
            </a:br>
            <a:r>
              <a:rPr lang="ru-RU" dirty="0" smtClean="0"/>
              <a:t>« </a:t>
            </a:r>
            <a:r>
              <a:rPr lang="ru-RU" dirty="0"/>
              <a:t>27 ноября 315 лет со дня рождения шведского астронома Андерса Цельсия (1701-1744</a:t>
            </a:r>
            <a:r>
              <a:rPr lang="ru-RU" dirty="0" smtClean="0"/>
              <a:t>)»</a:t>
            </a:r>
            <a:br>
              <a:rPr lang="ru-RU" dirty="0" smtClean="0"/>
            </a:br>
            <a:r>
              <a:rPr lang="ru-RU" sz="3200" dirty="0" smtClean="0"/>
              <a:t>выполнила ученица 10 А класса</a:t>
            </a:r>
            <a:br>
              <a:rPr lang="ru-RU" sz="3200" dirty="0" smtClean="0"/>
            </a:br>
            <a:r>
              <a:rPr lang="ru-RU" sz="3200" dirty="0" smtClean="0"/>
              <a:t>МБОУ «лицея ФМИ №40» при </a:t>
            </a:r>
            <a:r>
              <a:rPr lang="ru-RU" sz="3200" dirty="0" err="1" smtClean="0"/>
              <a:t>УлГУ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Волкова Александра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549995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Г.Ульяновск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23.01.16г</a:t>
            </a:r>
          </a:p>
          <a:p>
            <a:r>
              <a:rPr lang="ru-RU" dirty="0" smtClean="0"/>
              <a:t>Преподаватель : </a:t>
            </a:r>
            <a:r>
              <a:rPr lang="ru-RU" dirty="0" err="1" smtClean="0"/>
              <a:t>Гуськова</a:t>
            </a:r>
            <a:r>
              <a:rPr lang="ru-RU" dirty="0" smtClean="0"/>
              <a:t> Алла Геннадьевна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179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204864"/>
            <a:ext cx="2727229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27 ноября - 310 лет со дня рождения Андерса Цельсия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38550" y="2924944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 1744 года, 265 лет назад, небольшой шведский университетский городок Упсала стал местом вселенской скорби. Известие о том, что скончался 42-летний профессор астрономии Андерс Цельсий, облетело людей едва ли не через считанные мгновения после того, как молодой, но очень почитаемый профессор, испустил последний вздох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76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132856"/>
            <a:ext cx="2588418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шаги в науку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2564904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шагами будущего ученого стали астрономические наблюдения. И не только за небесными светилами. Юный Андерс проводил десятки опытов, стараясь одно доказать, а другое опровергнуть. У него был свой «конек» – наблюдения за северными сияниями. Он следил за этим природным явлением, начиная с 15-летнего возраста, и к 30-летию накопил довольно серьезный материал. И даже больше – начал работу над научной книгой. Все это поспособствовало тому, что в 1730 году он стал профессором астрономии и занял «полагающуюся» ему кафедру.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19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Главная цель жизни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420888"/>
            <a:ext cx="4896544" cy="352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Андерс Цельсий заявил, что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его деятельности – организовать в Упсале самую настоящую астрономическую обсерваторию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оснащенную современнейшими телескопами и другими приборами, а потому Цельсий отправился в научную командировку в Европу, чтобы присмотреться к самым крупным обсерваториям Старого света. И по возможности купить все необходимое. После экспедиции в Лапландию власти Упсалы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ончательно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решили предоставить средства на обсерваторию. Она была открыта в 1741 году.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636912"/>
            <a:ext cx="3652912" cy="2426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0665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форм Земли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708920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Цельсий решил провести исследования в Лапландии — самой северной части тогдашней Швеции.  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были произведены совместно с французским астрономом Пьером Луи Моро де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Мопертюи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Андерс Цельсий лично участвовал в экспедиции.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 результаты, Андерс Цельсий подтвердил предположение Ньютона о том, что Земля представляет собой эллипсоид, сплюснутый у полюсов.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870223"/>
            <a:ext cx="3708236" cy="2473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6166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Магнитная природа </a:t>
            </a:r>
            <a:r>
              <a:rPr lang="ru-RU" dirty="0"/>
              <a:t>с</a:t>
            </a:r>
            <a:r>
              <a:rPr lang="ru-RU" dirty="0" smtClean="0"/>
              <a:t>еверных сияний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78894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Андерс Цельсий первым обратил внимание на то, что интенсивность сияний в реальном времени коррелирует с отклонениями стрелки компаса, и предположил, что природа северных сияний связана с земным магнетизмом. Потомки подтвердили эту теорию гениального астронома.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659179"/>
            <a:ext cx="3816860" cy="2547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8600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Шкала Цельсия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04864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1742 году, Цельсий опубликовал работу с описанием стоградусной шкалы термометра, в которой температура кипения воды при нормальном атмосферном давлении была принята за 0°, а температура таяния льда – за 100°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722" y="3645024"/>
            <a:ext cx="3707903" cy="278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645024"/>
            <a:ext cx="3707903" cy="278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6767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780108"/>
          </a:xfrm>
        </p:spPr>
        <p:txBody>
          <a:bodyPr>
            <a:noAutofit/>
          </a:bodyPr>
          <a:lstStyle/>
          <a:p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51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</TotalTime>
  <Words>379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Работа по математике « 27 ноября 315 лет со дня рождения шведского астронома Андерса Цельсия (1701-1744)» выполнила ученица 10 А класса МБОУ «лицея ФМИ №40» при УлГУ Волкова Александра</vt:lpstr>
      <vt:lpstr>27 ноября - 310 лет со дня рождения Андерса Цельсия</vt:lpstr>
      <vt:lpstr>Первые шаги в науку</vt:lpstr>
      <vt:lpstr>Главная цель жизни</vt:lpstr>
      <vt:lpstr>Изучение форм Земли</vt:lpstr>
      <vt:lpstr>Магнитная природа северных сияний</vt:lpstr>
      <vt:lpstr>Шкала Цельсия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математике « 27 ноября 315 лет со дня рождения шведского астронома Андерса Цельсия (1701-1744)» выполнила ученица 10 А класса МБОУ «лицея ФМИ №40» при УлГУ Волкова Александра</dc:title>
  <dc:creator>Сашенька</dc:creator>
  <cp:lastModifiedBy>SW</cp:lastModifiedBy>
  <cp:revision>8</cp:revision>
  <dcterms:created xsi:type="dcterms:W3CDTF">2016-01-23T06:54:33Z</dcterms:created>
  <dcterms:modified xsi:type="dcterms:W3CDTF">2016-01-26T17:05:35Z</dcterms:modified>
</cp:coreProperties>
</file>