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конкурс: </a:t>
            </a:r>
            <a:r>
              <a:rPr lang="ru-RU" b="1" i="1" dirty="0" smtClean="0">
                <a:solidFill>
                  <a:srgbClr val="002060"/>
                </a:solidFill>
              </a:rPr>
              <a:t>"Лучшее </a:t>
            </a:r>
            <a:r>
              <a:rPr lang="ru-RU" b="1" i="1" dirty="0" smtClean="0">
                <a:solidFill>
                  <a:srgbClr val="002060"/>
                </a:solidFill>
              </a:rPr>
              <a:t>летнее оформление территории ДОО"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278605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«Мой участок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 лучше всех!»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428604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МКДОУ Тогучинского района</a:t>
            </a:r>
          </a:p>
          <a:p>
            <a:pPr algn="ctr"/>
            <a:r>
              <a:rPr lang="ru-RU" dirty="0" smtClean="0"/>
              <a:t> «Тогучинский детский сад №1»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500063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</a:t>
            </a:r>
            <a:r>
              <a:rPr lang="ru-RU" u="sng" dirty="0" smtClean="0"/>
              <a:t>:  Ирина Алексеевна Копылова</a:t>
            </a:r>
          </a:p>
          <a:p>
            <a:r>
              <a:rPr lang="ru-RU" u="sng" dirty="0" smtClean="0"/>
              <a:t>воспитатель высшей категории</a:t>
            </a:r>
            <a:endParaRPr lang="ru-RU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24399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попрыгаем немножко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:\DCIM\108_PANA\P108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28"/>
            <a:ext cx="4191456" cy="3143272"/>
          </a:xfrm>
          <a:prstGeom prst="rect">
            <a:avLst/>
          </a:prstGeom>
          <a:noFill/>
        </p:spPr>
      </p:pic>
      <p:pic>
        <p:nvPicPr>
          <p:cNvPr id="5" name="Рисунок 4" descr="I:\DCIM\108_PANA\P10806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6434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4536995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 за другом по дорожке.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4786322"/>
            <a:ext cx="5929354" cy="1714512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 морям, по волнам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Нынче здесь, завтра там…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I:\DCIM\108_PANA\P1080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618130" cy="4213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00222" cy="6083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Колодец, колодец! Дай воды напиться…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:\DCIM\108_PANA\P1080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857232"/>
            <a:ext cx="6046758" cy="4534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DCIM\108_PANA\P108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3929090" cy="2946518"/>
          </a:xfrm>
          <a:prstGeom prst="rect">
            <a:avLst/>
          </a:prstGeom>
          <a:noFill/>
        </p:spPr>
      </p:pic>
      <p:pic>
        <p:nvPicPr>
          <p:cNvPr id="10243" name="Picture 3" descr="I:\DCIM\108_PANA\P1080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3929090" cy="2946518"/>
          </a:xfrm>
          <a:prstGeom prst="rect">
            <a:avLst/>
          </a:prstGeom>
          <a:solidFill>
            <a:schemeClr val="tx2">
              <a:lumMod val="60000"/>
              <a:lumOff val="40000"/>
              <a:alpha val="99000"/>
            </a:schemeClr>
          </a:solidFill>
        </p:spPr>
      </p:pic>
      <p:pic>
        <p:nvPicPr>
          <p:cNvPr id="10244" name="Picture 4" descr="I:\DCIM\108_PANA\P1080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14290"/>
            <a:ext cx="4332246" cy="3248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CIM\108_PANA\P1080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5643602" cy="42322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5000636"/>
            <a:ext cx="3500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 трухлявый старый пень, стал красавцем в шляпе.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4686"/>
            <a:ext cx="3471858" cy="32147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Колобок, колобок, колобок румяный бок…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:\DCIM\108_PANA\P10806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5229225" cy="392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3578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Лягушонок так  хорош, даже глаз не отведешь…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:\DCIM\108_PANA\P10806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Я люблю свою лошадку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Причешу ей шерстку гладко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Гребешком разглажу хвостик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верхом поеду в гости.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I:\DCIM\108_PANA\P1080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072230" cy="455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меня есть черепаха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Твердая на ней рубаха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Снять рубаху я старалась,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Но… ни как не получалось…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DCIM\108_PANA\P108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548253" cy="4160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85720" y="5500702"/>
            <a:ext cx="7572428" cy="107157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Отойдите! Я — машина!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внутри меня — пружина!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с утра всегда она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 весь день заведена.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I:\DCIM\108_PANA\P108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285728"/>
            <a:ext cx="6286543" cy="471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429132"/>
            <a:ext cx="5715040" cy="200026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что, велосипед?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дверей, кабины нет!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Лихо мчится, тарахтит,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Вдоль по улице летит,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Быстрей всех машин несется,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Мотоциклом он зовется.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DCIM\108_PANA\P108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5214974" cy="3910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2297106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Пчелки, пчелки пожужжите и нам меда принесите.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I:\DCIM\108_PANA\P1080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4689436" cy="3516719"/>
          </a:xfrm>
          <a:prstGeom prst="rect">
            <a:avLst/>
          </a:prstGeom>
          <a:noFill/>
        </p:spPr>
      </p:pic>
      <p:pic>
        <p:nvPicPr>
          <p:cNvPr id="6147" name="Picture 3" descr="I:\DCIM\108_PANA\P108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357718" cy="32679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4398496"/>
            <a:ext cx="285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Гусеничка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хоть куда, поможет выучить цвета.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114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конкурс: "Лучшее летнее оформление территории ДОО"  </vt:lpstr>
      <vt:lpstr>Слайд 2</vt:lpstr>
      <vt:lpstr> Колобок, колобок, колобок румяный бок…</vt:lpstr>
      <vt:lpstr> Лягушонок так  хорош, даже глаз не отведешь…</vt:lpstr>
      <vt:lpstr>Я люблю свою лошадку Причешу ей шерстку гладко Гребешком разглажу хвостик И верхом поеду в гости. </vt:lpstr>
      <vt:lpstr>У меня есть черепаха Твердая на ней рубаха Снять рубаху я старалась, Но… ни как не получалось…</vt:lpstr>
      <vt:lpstr>Отойдите! Я — машина! И внутри меня — пружина! И с утра всегда она На весь день заведена. </vt:lpstr>
      <vt:lpstr>Это что, велосипед? Нет дверей, кабины нет!  Лихо мчится, тарахтит,  Вдоль по улице летит,  Быстрей всех машин несется, Мотоциклом он зовется.</vt:lpstr>
      <vt:lpstr> Пчелки, пчелки пожужжите и нам меда принесите. </vt:lpstr>
      <vt:lpstr>Мы попрыгаем немножко </vt:lpstr>
      <vt:lpstr>По морям, по волнам       Нынче здесь, завтра там… </vt:lpstr>
      <vt:lpstr>Колодец, колодец! Дай воды напиться…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магазин</cp:lastModifiedBy>
  <cp:revision>15</cp:revision>
  <dcterms:modified xsi:type="dcterms:W3CDTF">2016-09-15T03:14:03Z</dcterms:modified>
</cp:coreProperties>
</file>