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1" r:id="rId5"/>
    <p:sldId id="272" r:id="rId6"/>
    <p:sldId id="262" r:id="rId7"/>
    <p:sldId id="264" r:id="rId8"/>
    <p:sldId id="265" r:id="rId9"/>
    <p:sldId id="271" r:id="rId10"/>
    <p:sldId id="266" r:id="rId11"/>
    <p:sldId id="269" r:id="rId12"/>
    <p:sldId id="268" r:id="rId13"/>
    <p:sldId id="273" r:id="rId14"/>
    <p:sldId id="274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4A65-54B2-40CE-8E07-BE1280DBC687}" type="datetimeFigureOut">
              <a:rPr lang="ru-RU" smtClean="0"/>
              <a:t>28.01.2016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0FDD-E3FE-44C1-B93A-B466A5DAA17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203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4A65-54B2-40CE-8E07-BE1280DBC687}" type="datetimeFigureOut">
              <a:rPr lang="ru-RU" smtClean="0"/>
              <a:t>28.01.2016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0FDD-E3FE-44C1-B93A-B466A5DAA17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5662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4A65-54B2-40CE-8E07-BE1280DBC687}" type="datetimeFigureOut">
              <a:rPr lang="ru-RU" smtClean="0"/>
              <a:t>28.01.2016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0FDD-E3FE-44C1-B93A-B466A5DAA17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26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4A65-54B2-40CE-8E07-BE1280DBC687}" type="datetimeFigureOut">
              <a:rPr lang="ru-RU" smtClean="0"/>
              <a:t>28.01.2016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0FDD-E3FE-44C1-B93A-B466A5DAA17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373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4A65-54B2-40CE-8E07-BE1280DBC687}" type="datetimeFigureOut">
              <a:rPr lang="ru-RU" smtClean="0"/>
              <a:t>28.01.2016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0FDD-E3FE-44C1-B93A-B466A5DAA17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070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4A65-54B2-40CE-8E07-BE1280DBC687}" type="datetimeFigureOut">
              <a:rPr lang="ru-RU" smtClean="0"/>
              <a:t>28.01.2016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0FDD-E3FE-44C1-B93A-B466A5DAA17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0811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4A65-54B2-40CE-8E07-BE1280DBC687}" type="datetimeFigureOut">
              <a:rPr lang="ru-RU" smtClean="0"/>
              <a:t>28.01.2016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0FDD-E3FE-44C1-B93A-B466A5DAA17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925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4A65-54B2-40CE-8E07-BE1280DBC687}" type="datetimeFigureOut">
              <a:rPr lang="ru-RU" smtClean="0"/>
              <a:t>28.01.2016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0FDD-E3FE-44C1-B93A-B466A5DAA17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7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4A65-54B2-40CE-8E07-BE1280DBC687}" type="datetimeFigureOut">
              <a:rPr lang="ru-RU" smtClean="0"/>
              <a:t>28.01.2016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0FDD-E3FE-44C1-B93A-B466A5DAA17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756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4A65-54B2-40CE-8E07-BE1280DBC687}" type="datetimeFigureOut">
              <a:rPr lang="ru-RU" smtClean="0"/>
              <a:t>28.01.2016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0FDD-E3FE-44C1-B93A-B466A5DAA17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1146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4A65-54B2-40CE-8E07-BE1280DBC687}" type="datetimeFigureOut">
              <a:rPr lang="ru-RU" smtClean="0"/>
              <a:t>28.01.2016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10FDD-E3FE-44C1-B93A-B466A5DAA17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5878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D4A65-54B2-40CE-8E07-BE1280DBC687}" type="datetimeFigureOut">
              <a:rPr lang="ru-RU" smtClean="0"/>
              <a:t>28.01.2016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10FDD-E3FE-44C1-B93A-B466A5DAA17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34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484784"/>
            <a:ext cx="8964488" cy="2736304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1">
              <a:avLst/>
            </a:prstTxWarp>
            <a:spAutoFit/>
            <a:scene3d>
              <a:camera prst="perspectiveContrastingRightFacing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технология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4221088"/>
            <a:ext cx="568606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1-класс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5144418"/>
            <a:ext cx="7380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Разработала: </a:t>
            </a:r>
            <a:r>
              <a:rPr lang="ru-RU" dirty="0" err="1"/>
              <a:t>Гизатуллина</a:t>
            </a:r>
            <a:r>
              <a:rPr lang="ru-RU" dirty="0"/>
              <a:t> </a:t>
            </a:r>
            <a:r>
              <a:rPr lang="ru-RU" dirty="0" err="1"/>
              <a:t>Фануза</a:t>
            </a:r>
            <a:r>
              <a:rPr lang="ru-RU" dirty="0"/>
              <a:t> </a:t>
            </a:r>
            <a:r>
              <a:rPr lang="ru-RU" dirty="0" err="1"/>
              <a:t>Наиловна</a:t>
            </a:r>
            <a:r>
              <a:rPr lang="ru-RU" dirty="0"/>
              <a:t> учитель начальных классов </a:t>
            </a:r>
            <a:r>
              <a:rPr lang="ru-RU" dirty="0" smtClean="0"/>
              <a:t>МБОУ «Старо </a:t>
            </a:r>
            <a:r>
              <a:rPr lang="ru-RU" dirty="0" err="1" smtClean="0"/>
              <a:t>Ямкинская</a:t>
            </a:r>
            <a:r>
              <a:rPr lang="ru-RU" dirty="0" smtClean="0"/>
              <a:t> ООШ» </a:t>
            </a:r>
            <a:r>
              <a:rPr lang="ru-RU" dirty="0" err="1"/>
              <a:t>Алькеевского</a:t>
            </a:r>
            <a:r>
              <a:rPr lang="ru-RU" dirty="0"/>
              <a:t> района Республики Татарстан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909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Продолжаем работать по алгоритму.</a:t>
            </a:r>
          </a:p>
          <a:p>
            <a:r>
              <a:rPr lang="ru-RU" sz="3600" dirty="0" smtClean="0"/>
              <a:t>1-5-6-2-3-7-8-4</a:t>
            </a:r>
            <a:r>
              <a:rPr lang="en-US" sz="3600" dirty="0" smtClean="0"/>
              <a:t>-5</a:t>
            </a:r>
            <a:r>
              <a:rPr lang="ru-RU" sz="3600" dirty="0" smtClean="0"/>
              <a:t>-9-10-6-7-11-12-8-9-1-2-10-11-3-4-12</a:t>
            </a:r>
            <a:endParaRPr lang="ru-RU" sz="3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23628" y="1972444"/>
            <a:ext cx="4996644" cy="4691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51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7351" y="504056"/>
            <a:ext cx="6876256" cy="51571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43608" y="5661248"/>
            <a:ext cx="7092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Изнаночная сторона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312369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0509" y="260648"/>
            <a:ext cx="7524328" cy="54356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0491" y="6021288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Лицевая сторона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36285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544" y="260648"/>
            <a:ext cx="8071945" cy="5691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36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062" y="27096"/>
            <a:ext cx="9144000" cy="6830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88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Вот и закончили. Осталось собрать инструменты, убрать рабочее место и любоваться своим произведением.</a:t>
            </a:r>
            <a:endParaRPr lang="ru-RU" sz="36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3688" y="1873627"/>
            <a:ext cx="4104456" cy="4925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68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764704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solidFill>
                  <a:srgbClr val="660033"/>
                </a:solidFill>
              </a:rPr>
              <a:t>Работа в технике изонить </a:t>
            </a:r>
            <a:endParaRPr lang="ru-RU" sz="7200" dirty="0">
              <a:solidFill>
                <a:srgbClr val="660033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32040" y="3073028"/>
            <a:ext cx="3988676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4825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84969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Изонить – техника рукоделия, имеющая несколько названий: нитяная графика, ниточный дизайн, вышивание по картону и т.п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86670" y="1916832"/>
            <a:ext cx="5496591" cy="426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6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764704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Для работы требуется картон (или бархатная бумага) и нитки</a:t>
            </a:r>
            <a:r>
              <a:rPr lang="en-US" sz="2800" dirty="0"/>
              <a:t>.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2167577"/>
            <a:ext cx="5772133" cy="43291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600458" y="2883530"/>
            <a:ext cx="4118553" cy="268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67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764704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</a:t>
            </a:r>
            <a:r>
              <a:rPr lang="ru-RU" sz="2800" dirty="0" smtClean="0"/>
              <a:t>Из инструментов -  карандаш, линейка, циркуль, игла. 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7704" y="1430778"/>
            <a:ext cx="7236296" cy="542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57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4249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Все узоры складываются из двух основных приёмов: заполнения угла и заполнения круга. Схема рисунка и разметка наносится на бумагу с изнанки, а проколы для дальнейшего проведения нити – с лица (с изнанки они лишь намечаются). 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1680" y="2629030"/>
            <a:ext cx="5364088" cy="4023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25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332656"/>
            <a:ext cx="820891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Заполнение угла</a:t>
            </a:r>
          </a:p>
          <a:p>
            <a:r>
              <a:rPr lang="ru-RU" sz="2400" dirty="0" smtClean="0"/>
              <a:t>1. Нарисовать на картоне угол.</a:t>
            </a:r>
          </a:p>
          <a:p>
            <a:r>
              <a:rPr lang="ru-RU" sz="2400" dirty="0" smtClean="0"/>
              <a:t>2. Разделить каждую сторону угла на одинаковое число равных отрезков.</a:t>
            </a:r>
          </a:p>
          <a:p>
            <a:r>
              <a:rPr lang="ru-RU" sz="2400" dirty="0" smtClean="0"/>
              <a:t>3. Пронумеровать точки (на одной стороне угла — начинать с вершины, на другой — наоборот)</a:t>
            </a:r>
          </a:p>
          <a:p>
            <a:r>
              <a:rPr lang="ru-RU" sz="2400" dirty="0" smtClean="0"/>
              <a:t>4. Сделать иглой или шилом проколы во всех точках, кроме вершины.</a:t>
            </a:r>
          </a:p>
          <a:p>
            <a:r>
              <a:rPr lang="ru-RU" sz="2400" dirty="0" smtClean="0"/>
              <a:t>5. Вдеть нить в иглу, сделать узелок.</a:t>
            </a:r>
          </a:p>
          <a:p>
            <a:r>
              <a:rPr lang="ru-RU" sz="2400" dirty="0" smtClean="0"/>
              <a:t>6. Заполнить угол по схеме вверху.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903613" y="4337721"/>
            <a:ext cx="6240387" cy="252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165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060848"/>
            <a:ext cx="76328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Заполнение круга.</a:t>
            </a:r>
          </a:p>
          <a:p>
            <a:r>
              <a:rPr lang="ru-RU" sz="2800" b="1" dirty="0" smtClean="0"/>
              <a:t>1. Нарисовать окружность.</a:t>
            </a:r>
          </a:p>
          <a:p>
            <a:r>
              <a:rPr lang="ru-RU" sz="2800" b="1" dirty="0" smtClean="0"/>
              <a:t>2. Разделить окружность на равные части.</a:t>
            </a:r>
          </a:p>
          <a:p>
            <a:r>
              <a:rPr lang="ru-RU" sz="2800" b="1" dirty="0" smtClean="0"/>
              <a:t>3. Сделать проколы во всех полученных точках.</a:t>
            </a:r>
          </a:p>
          <a:p>
            <a:r>
              <a:rPr lang="ru-RU" sz="2800" b="1" dirty="0" smtClean="0"/>
              <a:t>4. Заполните окружность по схеме.</a:t>
            </a:r>
          </a:p>
        </p:txBody>
      </p:sp>
    </p:spTree>
    <p:extLst>
      <p:ext uri="{BB962C8B-B14F-4D97-AF65-F5344CB8AC3E}">
        <p14:creationId xmlns:p14="http://schemas.microsoft.com/office/powerpoint/2010/main" val="380648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4249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Пользуясь данной техникой разметки, можно вышивать круги. Простой круг следует разделить на 12 точек. Заполняют круг по хорде в строго определенном порядке. Начинают вышивать крут из точки 1, возле которой следует поставить букву Н — начало. Выведите нить на лицевую сторону в точке 1 и проведите к точке 5. В этой точке нить выводят на изнанку и протягивают ее к точке 12. Из точки 6 нить протягивают к точке 2. Не забудьте, что Вам следует помечать стрелочкой направление заполнения.</a:t>
            </a:r>
          </a:p>
        </p:txBody>
      </p:sp>
    </p:spTree>
    <p:extLst>
      <p:ext uri="{BB962C8B-B14F-4D97-AF65-F5344CB8AC3E}">
        <p14:creationId xmlns:p14="http://schemas.microsoft.com/office/powerpoint/2010/main" val="102360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331</Words>
  <Application>Microsoft Office PowerPoint</Application>
  <PresentationFormat>Экран (4:3)</PresentationFormat>
  <Paragraphs>26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Фануза</dc:creator>
  <cp:lastModifiedBy>админ</cp:lastModifiedBy>
  <cp:revision>20</cp:revision>
  <dcterms:created xsi:type="dcterms:W3CDTF">2012-02-21T09:03:51Z</dcterms:created>
  <dcterms:modified xsi:type="dcterms:W3CDTF">2016-01-28T07:05:18Z</dcterms:modified>
</cp:coreProperties>
</file>