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9" r:id="rId4"/>
    <p:sldId id="272" r:id="rId5"/>
    <p:sldId id="273" r:id="rId6"/>
    <p:sldId id="274" r:id="rId7"/>
    <p:sldId id="275" r:id="rId8"/>
    <p:sldId id="295" r:id="rId9"/>
    <p:sldId id="296" r:id="rId10"/>
    <p:sldId id="285" r:id="rId11"/>
    <p:sldId id="286" r:id="rId12"/>
    <p:sldId id="258" r:id="rId13"/>
    <p:sldId id="283" r:id="rId14"/>
    <p:sldId id="259" r:id="rId15"/>
    <p:sldId id="284" r:id="rId16"/>
    <p:sldId id="267" r:id="rId17"/>
    <p:sldId id="265" r:id="rId18"/>
    <p:sldId id="266" r:id="rId19"/>
    <p:sldId id="268" r:id="rId20"/>
    <p:sldId id="264" r:id="rId21"/>
    <p:sldId id="276" r:id="rId22"/>
    <p:sldId id="277" r:id="rId23"/>
    <p:sldId id="278" r:id="rId24"/>
    <p:sldId id="279" r:id="rId25"/>
    <p:sldId id="280" r:id="rId26"/>
    <p:sldId id="282" r:id="rId27"/>
    <p:sldId id="287" r:id="rId28"/>
    <p:sldId id="288" r:id="rId29"/>
    <p:sldId id="289" r:id="rId30"/>
    <p:sldId id="290" r:id="rId31"/>
    <p:sldId id="293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8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E64FB30-CFEB-4653-B487-A0C7E823D4B6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136FB3-4CD1-4B22-B0F3-A6024DA08D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fetycenter.ru/images/foto/9may/10dad5f04b2bec5899dc3af0c0d4c01f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safetycenter.ru/images/foto/9may/f0f1054692d2779e87f3db4f2507f432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fetycenter.ru/images/foto/9may/ac8df7f2acc8b18219bb17a5395f32d0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safetycenter.ru/images/foto/9may/fc1c615707de4a485fa615e0ff748f8b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332656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бронза становится цветом лица….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Есть память, которой не будет забвенья,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слава,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оторой не будет конца.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16632" y="1484784"/>
            <a:ext cx="1224136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Виртуальная  экскурсия: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«Мемориалы   и  памятники 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воинской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славы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городе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Брянске»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805264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Презентацию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подготовила </a:t>
            </a:r>
            <a:r>
              <a:rPr kumimoji="0" lang="ru-RU" sz="1600" b="1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Куприкова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Л. А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., </a:t>
            </a:r>
          </a:p>
          <a:p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старший воспитатель МАДОУ «Детский сад № 27</a:t>
            </a:r>
          </a:p>
          <a:p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«Дружная семейка» г. Брянска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886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военным журналистам</a:t>
            </a:r>
          </a:p>
        </p:txBody>
      </p:sp>
      <p:pic>
        <p:nvPicPr>
          <p:cNvPr id="41986" name="Picture 2" descr="2012041115013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725" b="5501"/>
          <a:stretch>
            <a:fillRect/>
          </a:stretch>
        </p:blipFill>
        <p:spPr bwMode="auto">
          <a:xfrm>
            <a:off x="3347864" y="1772816"/>
            <a:ext cx="345545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Стела из красного гранита, завершающаяся пером, заключена в белые обводы со звёздочкой посередине. Находится памятник неподалёку от мемориального комплекса «Партизанская поляна». Открыт в 2005 г.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60648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Монумент "Город воинской славы"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187624" y="836712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 25 марта 2010 года о Брянске заговорила вся страна. Президент Российской Федерации Дмитрий Медведев подписал указ о присвоении Брянску звания «Город воин­ской славы». Этим званием наделяются в наши дни города Российской Федерации, на территории или в непосред­ственной близости от которых в ходе сражений защитни­ки Отечества проявили мужество, стойкость и массовый героизм.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 городах, удостоенных почетного звания, уста­навливается памятная стела единого образца — гранит­ная десятиметровая колонна в дорическом ордере с изо­бражением городского герба и текстом указа президента России о присвоении городу высокого звания.</a:t>
            </a:r>
            <a:r>
              <a:rPr lang="ru-RU" sz="12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  28 июня, в канун Дня партизан и подпольщиков, который впервые праздновался по всей России 29 июня 2010 года, состоялось торжественное открытие стелы «Брянск— город воинской славы» и одноименной площади.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8132" name="Picture 4" descr="2012021212443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408" b="10407"/>
          <a:stretch>
            <a:fillRect/>
          </a:stretch>
        </p:blipFill>
        <p:spPr bwMode="auto">
          <a:xfrm>
            <a:off x="2195736" y="2924944"/>
            <a:ext cx="5832648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47864" y="127085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Площадь Партизан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76470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 честь подвига воинов и партизан 17 сентября 1966 года в Брянске был открыт величественный памятник.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Он состоит из трёх скульптурных групп в центре – семнадцатиметровый пилон.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На пилоне слова: «За нашу Советскую Родину!».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Создатели </a:t>
            </a:r>
            <a:r>
              <a:rPr lang="ru-RU" sz="16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памятника — А. П. </a:t>
            </a:r>
            <a:r>
              <a:rPr lang="ru-RU" sz="1600" dirty="0" err="1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Файдыш-Крандиевский</a:t>
            </a:r>
            <a:r>
              <a:rPr lang="ru-RU" sz="16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, архитекторы </a:t>
            </a: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М. О</a:t>
            </a:r>
            <a:r>
              <a:rPr lang="ru-RU" sz="16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err="1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Барщ</a:t>
            </a:r>
            <a:r>
              <a:rPr lang="ru-RU" sz="16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         А</a:t>
            </a:r>
            <a:r>
              <a:rPr lang="ru-RU" sz="16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. Н. Колчин.</a:t>
            </a: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75" name="Picture 3" descr="2012021213490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483767" y="2132856"/>
            <a:ext cx="5654045" cy="448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332656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У памятника воинской и партизанской славы горит Вечный огонь – символ бессмертного подвига советского народа, призыв свято беречь мир.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70" name="Picture 2" descr="20120311210110"/>
          <p:cNvPicPr>
            <a:picLocks noChangeAspect="1" noChangeArrowheads="1"/>
          </p:cNvPicPr>
          <p:nvPr/>
        </p:nvPicPr>
        <p:blipFill>
          <a:blip r:embed="rId2" cstate="print"/>
          <a:srcRect b="8957"/>
          <a:stretch>
            <a:fillRect/>
          </a:stretch>
        </p:blipFill>
        <p:spPr bwMode="auto">
          <a:xfrm>
            <a:off x="2195736" y="1124744"/>
            <a:ext cx="6012160" cy="547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123110"/>
            <a:ext cx="802838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solidFill>
                  <a:srgbClr val="272723"/>
                </a:solidFill>
                <a:cs typeface="Arial" pitchFamily="34" charset="0"/>
              </a:rPr>
              <a:t>      </a:t>
            </a:r>
            <a:r>
              <a:rPr lang="ru-RU" sz="1600" dirty="0" smtClean="0"/>
              <a:t>На </a:t>
            </a:r>
            <a:r>
              <a:rPr lang="ru-RU" sz="1600" dirty="0"/>
              <a:t>обратной стороне обелиска высечены слова: «Вечная слава героям, павшим в боях за свободу и независимость нашей Родины</a:t>
            </a:r>
            <a:r>
              <a:rPr lang="ru-RU" sz="1600" dirty="0" smtClean="0"/>
              <a:t>».</a:t>
            </a:r>
          </a:p>
          <a:p>
            <a:pPr algn="just"/>
            <a:r>
              <a:rPr lang="ru-RU" sz="1600" dirty="0" smtClean="0"/>
              <a:t>      На </a:t>
            </a:r>
            <a:r>
              <a:rPr lang="ru-RU" sz="1600" dirty="0"/>
              <a:t>лицевой стороне постамента с группой солдат – надпись из бронзы: «17 сентября 1943 года воинами Советской Армии  и партизанских соединений освобождён от фашистских захватчиков город Брянск</a:t>
            </a:r>
            <a:r>
              <a:rPr lang="ru-RU" sz="1600" dirty="0" smtClean="0"/>
              <a:t>».</a:t>
            </a:r>
          </a:p>
          <a:p>
            <a:pPr algn="just"/>
            <a:r>
              <a:rPr lang="ru-RU" sz="1600" dirty="0" smtClean="0"/>
              <a:t>       А </a:t>
            </a:r>
            <a:r>
              <a:rPr lang="ru-RU" sz="1600" dirty="0"/>
              <a:t>на постаменте с группой партизан четверостишие из популярной партизанской песни А. Софронова и С. </a:t>
            </a:r>
            <a:r>
              <a:rPr lang="ru-RU" sz="1600" dirty="0" err="1"/>
              <a:t>Каца</a:t>
            </a:r>
            <a:r>
              <a:rPr lang="ru-RU" sz="1600" dirty="0" smtClean="0"/>
              <a:t>:</a:t>
            </a:r>
          </a:p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Шумел сурово Брянский лес,</a:t>
            </a:r>
            <a:br>
              <a:rPr lang="ru-RU" sz="1600" b="1" i="1" dirty="0"/>
            </a:br>
            <a:r>
              <a:rPr lang="ru-RU" sz="1600" b="1" i="1" dirty="0"/>
              <a:t> Спускались синие туманы,</a:t>
            </a:r>
            <a:br>
              <a:rPr lang="ru-RU" sz="1600" b="1" i="1" dirty="0"/>
            </a:br>
            <a:r>
              <a:rPr lang="ru-RU" sz="1600" b="1" i="1" dirty="0"/>
              <a:t>И сосны слышали окрест,</a:t>
            </a:r>
            <a:br>
              <a:rPr lang="ru-RU" sz="1600" b="1" i="1" dirty="0"/>
            </a:br>
            <a:r>
              <a:rPr lang="ru-RU" sz="1600" b="1" i="1" dirty="0"/>
              <a:t>Как шли с победой партизаны.</a:t>
            </a:r>
            <a:endParaRPr lang="ru-RU" sz="1600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2012031121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5112568" cy="34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331640" y="188640"/>
            <a:ext cx="74888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Эмоциональное воздействие памятника усиливает звучащий по торжественным дням «Реквием», специально написанный и подаренный городу Брянску Народным артистом СССР, композитором Дмитрием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Кабалевским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272723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72723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Про Брянский лес звучит мотив,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Течёт горячих дней сказанье.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И, лица к свету обратив,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На площадь вышли партизаны.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Усталый, непарадный вид!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Ведь столько надобно осилить,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Чтоб доказать на чём стоит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И стоит что страна  Россия!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В рывке - стремительность штыка,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В лице – готовность насмерть драться,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В руке – граната для врага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 И для себя, чтоб в плен не сдаться.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Машины мчатся налегке,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И облака плывут куда – то;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И смотрит женщина в платке,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И смотрит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русич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 бородатый.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2012021213500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4099"/>
          <a:stretch>
            <a:fillRect/>
          </a:stretch>
        </p:blipFill>
        <p:spPr bwMode="auto">
          <a:xfrm>
            <a:off x="5652120" y="1484784"/>
            <a:ext cx="291979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3863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Памятник   лётчикам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1" name="Picture 1" descr="2012041106363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3140968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713602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В небо! На защиту родной земли! - эта главная мысль воплощена автором Ю.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Тарабриным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в монументе прославленным военным летчикам.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Мгновение — и, кажется, истребитель стремительно взлетит в небо. Мгновение — и он наберет скорость. Нырнет в облака и ринется в бой с врагом.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Монумент летчикам — это память 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брянцах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, сражавшихся в небе. Это память об асах 3-й Гвардейской истребительной авиационной дивизии, получившей наименование Брянской и 313-ой ближнебомбардировочной авиационной дивизии, удостоенной наименования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Бежицкой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, и о летчиках 32-го, 64-го, 65-го Гвардейских авиаполков.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88640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артиллеристам.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Памятник мужественным воинам 11-й гвардейской армии Брянского фронта, освободившим город Брянск от </a:t>
            </a:r>
            <a:r>
              <a:rPr lang="ru-RU" sz="1600" dirty="0" err="1" smtClean="0"/>
              <a:t>немецко</a:t>
            </a:r>
            <a:r>
              <a:rPr lang="ru-RU" sz="1600" dirty="0" smtClean="0"/>
              <a:t> – фашистских захватчиков 17 сентября 1943 года. Он находится на стыке Советского и Володарского районов.</a:t>
            </a:r>
            <a:endParaRPr lang="ru-RU" sz="1600" dirty="0"/>
          </a:p>
        </p:txBody>
      </p:sp>
      <p:pic>
        <p:nvPicPr>
          <p:cNvPr id="7170" name="Picture 2" descr="20131210141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3384376" cy="447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20120411062726"/>
          <p:cNvPicPr>
            <a:picLocks noChangeAspect="1" noChangeArrowheads="1"/>
          </p:cNvPicPr>
          <p:nvPr/>
        </p:nvPicPr>
        <p:blipFill>
          <a:blip r:embed="rId3" cstate="print"/>
          <a:srcRect l="41726"/>
          <a:stretch>
            <a:fillRect/>
          </a:stretch>
        </p:blipFill>
        <p:spPr bwMode="auto">
          <a:xfrm>
            <a:off x="5436096" y="3356992"/>
            <a:ext cx="3384376" cy="326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47664" y="260648"/>
            <a:ext cx="710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Другой похожий памятник находится на въезде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Бежицкий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район города Брянска.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6" name="Picture 2" descr="2013100106584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419872" y="1124744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88640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  танкистам</a:t>
            </a:r>
          </a:p>
        </p:txBody>
      </p:sp>
      <p:pic>
        <p:nvPicPr>
          <p:cNvPr id="4098" name="Picture 2" descr="2013100106493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1111"/>
          <a:stretch>
            <a:fillRect/>
          </a:stretch>
        </p:blipFill>
        <p:spPr bwMode="auto">
          <a:xfrm>
            <a:off x="1763688" y="836712"/>
            <a:ext cx="669674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79912" y="5805264"/>
            <a:ext cx="2790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Фокинский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 район Брянска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8864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 воинам – водителям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2012041106103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450" t="4725" r="5501" b="5501"/>
          <a:stretch>
            <a:fillRect/>
          </a:stretch>
        </p:blipFill>
        <p:spPr bwMode="auto">
          <a:xfrm>
            <a:off x="2339752" y="1700808"/>
            <a:ext cx="5328592" cy="374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Памятник водителям открыт 12 сентября 1968 года, накануне 25 – </a:t>
            </a:r>
            <a:r>
              <a:rPr lang="ru-RU" sz="1600" dirty="0" err="1" smtClean="0"/>
              <a:t>летия</a:t>
            </a:r>
            <a:r>
              <a:rPr lang="ru-RU" sz="1600" dirty="0" smtClean="0"/>
              <a:t> освобождения Брянской области от </a:t>
            </a:r>
            <a:r>
              <a:rPr lang="ru-RU" sz="1600" dirty="0" err="1" smtClean="0"/>
              <a:t>немецко</a:t>
            </a:r>
            <a:r>
              <a:rPr lang="ru-RU" sz="1600" dirty="0" smtClean="0"/>
              <a:t> – фашистских захватчиков.</a:t>
            </a:r>
            <a:br>
              <a:rPr lang="ru-RU" sz="1600" dirty="0" smtClean="0"/>
            </a:br>
            <a:r>
              <a:rPr lang="ru-RU" sz="1600" dirty="0" smtClean="0"/>
              <a:t>Единственный в России монумент в честь воинов – водителей установлен      на выезде из города Брянска в Орловском направлении.</a:t>
            </a:r>
            <a:endParaRPr lang="ru-RU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5589240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Место для памятника избрано не случайно. По этой дороге в Брянск пришли советские воины – освободители. По этой дороге, не страшась вражеских бомбёжек, водители доставляли на передний край боеприпасы, горючее, продовольствие, снаряжение.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90872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err="1" smtClean="0"/>
              <a:t>Бестрашный</a:t>
            </a:r>
            <a:r>
              <a:rPr lang="ru-RU" dirty="0" smtClean="0"/>
              <a:t> воздушный боец, прославленный воин </a:t>
            </a:r>
            <a:r>
              <a:rPr lang="ru-RU" dirty="0" err="1" smtClean="0"/>
              <a:t>Брянщины</a:t>
            </a:r>
            <a:r>
              <a:rPr lang="ru-RU" dirty="0" smtClean="0"/>
              <a:t>, дважды Герой Советского Союза лётчик – истребитель П.М. </a:t>
            </a:r>
            <a:r>
              <a:rPr lang="ru-RU" dirty="0" err="1" smtClean="0"/>
              <a:t>Камозин</a:t>
            </a:r>
            <a:r>
              <a:rPr lang="ru-RU" dirty="0" smtClean="0"/>
              <a:t> лично сбил 35 гитлеровских самолёта и в групповых боях 13 самолётов противника.. Он совершил 750 боевых вылетов.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6616" y="260648"/>
            <a:ext cx="558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Павел   Михайлович  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Камозин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7" name="Picture 5" descr="20120311222749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2420888"/>
            <a:ext cx="5436096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91680" y="260648"/>
            <a:ext cx="6981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Герою Советского Союза Д.Н. Медведеву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9938" name="Picture 2" descr="2012031122310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75856" y="980728"/>
            <a:ext cx="4176464" cy="55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Монумент Советскому солдату - освободителю г. Брянска</a:t>
            </a:r>
          </a:p>
        </p:txBody>
      </p:sp>
      <p:pic>
        <p:nvPicPr>
          <p:cNvPr id="38914" name="Picture 2" descr="2012021203274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347864" y="980728"/>
            <a:ext cx="31623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5949280"/>
            <a:ext cx="372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Бежицкий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район г. Брянска, 1995 г.</a:t>
            </a:r>
            <a:endParaRPr lang="ru-RU" sz="3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0648"/>
            <a:ext cx="6552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«Лесные сараи»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2012041106183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2852936"/>
            <a:ext cx="45720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331640" y="733925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   Рядом с улицей Дуки располагаются Лесные сараи, – такое название получило место возле ответвления оврага Верхний судок Здесь когда – то существовал лесной двор Арсенала. За ним и закрепилось название - Лесные сараи.</a:t>
            </a:r>
            <a:endParaRPr lang="ru-RU" sz="1600" dirty="0" smtClean="0">
              <a:solidFill>
                <a:srgbClr val="272723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 сквере установлен памятник  в виде небольшого пилона. На постаменте надпись: «В память погребённых на этом месте семнадцати тысяч брянских жителей, военнопленных и замученных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немецко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– фашистскими оккупантами в 1941-1942 годах».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56521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ремонтникам танков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Знаменитая боевая машина установлена на территории предприятия воинской части 75100  -  танк Т-34. </a:t>
            </a:r>
          </a:p>
          <a:p>
            <a:pPr algn="just"/>
            <a:r>
              <a:rPr lang="ru-RU" dirty="0" smtClean="0"/>
              <a:t>         На постаменте мемориальная доска: «Танкистам- ремонтникам за самоотверженный труд».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20120411063239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411760" y="2348880"/>
            <a:ext cx="5449788" cy="408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Монумент советскому солдату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err="1" smtClean="0"/>
              <a:t>Бежица</a:t>
            </a:r>
            <a:r>
              <a:rPr lang="ru-RU" dirty="0" smtClean="0"/>
              <a:t>. Монумент советскому солдату – дань сталелитейщиков Брянска памяти погибшим в Великой Отечественной войне.</a:t>
            </a:r>
            <a:endParaRPr lang="ru-RU" dirty="0"/>
          </a:p>
        </p:txBody>
      </p:sp>
      <p:pic>
        <p:nvPicPr>
          <p:cNvPr id="35842" name="Picture 2" descr="2013191005421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29126"/>
          <a:stretch>
            <a:fillRect/>
          </a:stretch>
        </p:blipFill>
        <p:spPr bwMode="auto">
          <a:xfrm>
            <a:off x="2483768" y="1628800"/>
            <a:ext cx="5159375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20120411064856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15816" y="104123"/>
            <a:ext cx="4680520" cy="624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   учителям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259632" y="785609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/>
                </a:solidFill>
              </a:rPr>
              <a:t>        ...На фронт вместе со всеми уходили учителя. Многие из них погибли. </a:t>
            </a:r>
            <a:r>
              <a:rPr lang="ru-RU" sz="1600" dirty="0" smtClean="0">
                <a:solidFill>
                  <a:schemeClr val="accent4"/>
                </a:solidFill>
                <a:ea typeface="Times New Roman" pitchFamily="18" charset="0"/>
                <a:cs typeface="Arial" pitchFamily="34" charset="0"/>
              </a:rPr>
              <a:t>В честь учителей, погибших в Великую Отечественную войну, в 1981 году  в городе Брянске и был открыт памятник.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/>
                </a:solidFill>
                <a:cs typeface="Arial" pitchFamily="34" charset="0"/>
              </a:rPr>
              <a:t>         </a:t>
            </a:r>
            <a:r>
              <a:rPr lang="ru-RU" sz="1600" dirty="0" smtClean="0">
                <a:solidFill>
                  <a:schemeClr val="accent4"/>
                </a:solidFill>
              </a:rPr>
              <a:t>Скульптор Алексей </a:t>
            </a:r>
            <a:r>
              <a:rPr lang="ru-RU" sz="1600" dirty="0" err="1" smtClean="0">
                <a:solidFill>
                  <a:schemeClr val="accent4"/>
                </a:solidFill>
              </a:rPr>
              <a:t>Кобилинец</a:t>
            </a:r>
            <a:r>
              <a:rPr lang="ru-RU" sz="1600" dirty="0" smtClean="0">
                <a:solidFill>
                  <a:schemeClr val="accent4"/>
                </a:solidFill>
              </a:rPr>
              <a:t> создал своеобразный обобщенный образ учителя. Фигуру клонит к земле. Однако в ней еще есть силы. Чувствуется твердость руки, которая прикрывает простреленную книгу.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pic>
        <p:nvPicPr>
          <p:cNvPr id="47107" name="Picture 3" descr="20120411153349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2600"/>
          <a:stretch>
            <a:fillRect/>
          </a:stretch>
        </p:blipFill>
        <p:spPr bwMode="auto">
          <a:xfrm>
            <a:off x="2267744" y="2636912"/>
            <a:ext cx="5796136" cy="379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354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Памятник медикам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59632" y="692696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Среди многочисленных корпусов областной больницы есть святое место – это памятник не вернувшимся с войны врачам, сёстрам….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Два каменных скальпеля поднялись в высь. Посередине медицинский красный крест. Чуть пониже – барельеф врачей. Надпись на обелиске гласит: «Медицинским работникам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Брянщины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, погибшим за независимость нашей Родины в годы Отечественной войны 1941-1945 годов».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Скромен обелиск. Скромна надпись. Главное – жива память.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6082" name="Picture 2" descr="20120411150707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1189" r="17724" b="31274"/>
          <a:stretch>
            <a:fillRect/>
          </a:stretch>
        </p:blipFill>
        <p:spPr bwMode="auto">
          <a:xfrm>
            <a:off x="2915816" y="2780928"/>
            <a:ext cx="4248472" cy="379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8864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Памятник Героям - комсомольцам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31640" y="633898"/>
            <a:ext cx="74888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 Памятник трём Героям Советского Союза Владимиру Рябку, Валентине Сафроновой, Игорю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Кустову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воспитанникам лицея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№ 27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Валентина Сафронова организует подполье в захваченном врагом городе Брянске, находит явочные квартиры, расклеивает листовки, приносила в город взрывчатку.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Володя Рябок, секретарь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Дятьковского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райкома комсомола, возглавил молодёжный партизанский отряд, участвовал во взрыве моста через реку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Болву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Игорь Кустов: лётчик – истребитель, на его счету семь лично сбитых вражеских машин.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5059" name="Picture 3" descr="2012041106232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915816" y="2420888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2041106105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362" b="10226"/>
          <a:stretch>
            <a:fillRect/>
          </a:stretch>
        </p:blipFill>
        <p:spPr bwMode="auto">
          <a:xfrm>
            <a:off x="1403648" y="980728"/>
            <a:ext cx="4572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А,  напротив монумента застыли на постаменте две полуторки, те, которые «тянули на себе» невероятно тяжёлый груз войны.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2012191205471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16016" y="3789040"/>
            <a:ext cx="4131327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75656" y="1052736"/>
            <a:ext cx="7272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7 мая 2013 года в Советском районе города Брянска состоялось торжественное открытие сквера имени Героя Советского Союза Дмитрия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Емлютина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Сквер, в котором установлен бюст командира объединенных партизанских отрядов, расположен рядом с домом №10-б по проспекту Ленина.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4034" name="Picture 2" descr="2013140505264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79712" y="2276872"/>
            <a:ext cx="6258818" cy="425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Сквер имени Героя Советского Союза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Дмитрия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Емлютина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748883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</a:t>
            </a:r>
            <a:r>
              <a:rPr lang="ru-RU" sz="1200" dirty="0" smtClean="0"/>
              <a:t>По официальной исторической справке в годы Великой Отечественной Войны, в Брянских лесах действовали 139 партизанских отрядов, и было в них шестьдесят тысяч бойцов. </a:t>
            </a:r>
          </a:p>
          <a:p>
            <a:pPr algn="just"/>
            <a:r>
              <a:rPr lang="ru-RU" sz="1200" dirty="0" smtClean="0"/>
              <a:t>         Большей частью из мальчишек и девчонок комсомольского возраста был собран </a:t>
            </a:r>
            <a:r>
              <a:rPr lang="ru-RU" sz="1200" dirty="0" err="1" smtClean="0"/>
              <a:t>Орджоникидзеградский</a:t>
            </a:r>
            <a:r>
              <a:rPr lang="ru-RU" sz="1200" dirty="0" smtClean="0"/>
              <a:t> (</a:t>
            </a:r>
            <a:r>
              <a:rPr lang="ru-RU" sz="1200" dirty="0" err="1" smtClean="0"/>
              <a:t>Бежицкий</a:t>
            </a:r>
            <a:r>
              <a:rPr lang="ru-RU" sz="1200" dirty="0" smtClean="0"/>
              <a:t>) городской партизанский отряд. Его и возглавил Александр Иванович Виноградов — первый командир отряда. Ни днем, ни ночью народные мстители не давали покоя врагу. Более ста диверсий было совершено на железных дорогах Брянск — Москва, Орел — Смоленск. Множество раз гремели взрывы на грунтовой дороге </a:t>
            </a:r>
            <a:r>
              <a:rPr lang="ru-RU" sz="1200" dirty="0" err="1" smtClean="0"/>
              <a:t>Бежица</a:t>
            </a:r>
            <a:r>
              <a:rPr lang="ru-RU" sz="1200" dirty="0" smtClean="0"/>
              <a:t> — </a:t>
            </a:r>
            <a:r>
              <a:rPr lang="ru-RU" sz="1200" dirty="0" err="1" smtClean="0"/>
              <a:t>Любохна</a:t>
            </a:r>
            <a:r>
              <a:rPr lang="ru-RU" sz="1200" dirty="0" smtClean="0"/>
              <a:t> — Жиздра …</a:t>
            </a:r>
          </a:p>
          <a:p>
            <a:pPr algn="just"/>
            <a:r>
              <a:rPr lang="ru-RU" sz="1200" dirty="0" smtClean="0"/>
              <a:t>          За два года отрядом было подорвано сто десять вражеских эшелонов с боевой техникой и людьми, взорвано одиннадцать мостов, пять складов, уничтожено почти триста автомашин, бронемашин и танков, несколько самолетов. Тысячи солдат и офицеров погибли от рук партизан. Несли потери и народные мстители. Погиб 26 июля 1942 г. и командир отряда А.И. Виноградов. В дальнейшем отряду было присвоено его имя.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Мемориальный комплекс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«Стоянка отряда имени А.И.Виноградова»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0178" name="Picture 2" descr="0319d93b43b7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627784" y="3429000"/>
            <a:ext cx="4595478" cy="303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20120212142552"/>
          <p:cNvPicPr>
            <a:picLocks noChangeAspect="1" noChangeArrowheads="1"/>
          </p:cNvPicPr>
          <p:nvPr/>
        </p:nvPicPr>
        <p:blipFill>
          <a:blip r:embed="rId2" cstate="print"/>
          <a:srcRect l="13924" t="9494" r="8861" b="10226"/>
          <a:stretch>
            <a:fillRect/>
          </a:stretch>
        </p:blipFill>
        <p:spPr bwMode="auto">
          <a:xfrm>
            <a:off x="1547664" y="3789040"/>
            <a:ext cx="4072576" cy="282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Посещение коллективом мемориального комлекса &quot;Стоянка партизанского отряда имени А.И. Виноградова&quot; в преддверии Дня Побе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3" name="Picture 5" descr="2014-05-08_15-07-18">
            <a:hlinkClick r:id="rId4" tooltip="Стоянка Виноградова. Информационный щит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15221" b="8672"/>
          <a:stretch>
            <a:fillRect/>
          </a:stretch>
        </p:blipFill>
        <p:spPr bwMode="auto">
          <a:xfrm>
            <a:off x="4211960" y="476672"/>
            <a:ext cx="4620344" cy="261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5" name="Picture 7" descr="P1010482">
            <a:hlinkClick r:id="rId6" tooltip="Стоянка Виноградова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372200" y="3501008"/>
            <a:ext cx="2249651" cy="301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012021214261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4700" r="2351" b="5501"/>
          <a:stretch>
            <a:fillRect/>
          </a:stretch>
        </p:blipFill>
        <p:spPr bwMode="auto">
          <a:xfrm>
            <a:off x="1259632" y="260648"/>
            <a:ext cx="44644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 descr="2012021214262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9701"/>
          <a:stretch>
            <a:fillRect/>
          </a:stretch>
        </p:blipFill>
        <p:spPr bwMode="auto">
          <a:xfrm>
            <a:off x="4211960" y="3429000"/>
            <a:ext cx="45720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7" name="Picture 5" descr="P1010485">
            <a:hlinkClick r:id="rId4" tooltip="Землянка штаба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516216" y="188803"/>
            <a:ext cx="2088232" cy="279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9" name="Picture 7" descr="P1010496">
            <a:hlinkClick r:id="rId6" tooltip="Печь для выпечки хлеба на территории стоянки Виноградова. 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1547664" y="3573016"/>
            <a:ext cx="2160240" cy="289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9420" y="188640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Партизанская поляна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486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272723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Городков </a:t>
            </a:r>
            <a:r>
              <a:rPr lang="ru-RU" sz="14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Василий Николаевич автор совместно со скульпторами Н. Козловой и Г. Коваленко мемориального комплекса — "Партизанская поляна", расположенного вблизи Брянска.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 descr="201203112122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67744" y="3474683"/>
            <a:ext cx="5112568" cy="338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1124744"/>
            <a:ext cx="78488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В лесных окрестностях Брянска, где в начале войны велась партизанская борьба                                     с гитлеровскими оккупантами, в честь 25-летия освобождения Брянской области от немцев воздвигнут мемориал «Партизанская поляна».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У подножия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двадцатипятиметрового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обелиска горит Вечный огонь в память о не пришедших                         с войны. 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72723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На обелиске слова: «Здесь в сентябре 1941 года партизанами Брянских отрядов: городского имени Кравцова и районного было поднято знамя  священной борьбы за честь и независимость нашей Родины». «Я, вступая в ряды партизанского отряда, клянусь…..» На этой поляне, которую сегодня называют партизанской, в ноябре 1941-го впервые прозвучали слова присяги членов Брянского городского рабочего отряда народных мстителей.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1600" dirty="0" smtClean="0"/>
              <a:t>А </a:t>
            </a:r>
            <a:r>
              <a:rPr lang="ru-RU" sz="1600" dirty="0"/>
              <a:t>за обелиском находится Стена Памяти, на которой увековечено восемь тысяч имен воинов из 27 партизанских отрядов, что в военные годы действовали на </a:t>
            </a:r>
            <a:r>
              <a:rPr lang="ru-RU" sz="1600" dirty="0" err="1"/>
              <a:t>Брянщине</a:t>
            </a:r>
            <a:r>
              <a:rPr lang="ru-RU" sz="1600" dirty="0"/>
              <a:t>. Строка за строкой – фамилии тех, кто не дожил до великой Победы. Страница за страницей – обширная скорбная </a:t>
            </a:r>
            <a:r>
              <a:rPr lang="ru-RU" sz="1600" dirty="0" smtClean="0"/>
              <a:t>летопись.</a:t>
            </a:r>
            <a:endParaRPr lang="ru-RU" sz="1600" dirty="0"/>
          </a:p>
        </p:txBody>
      </p:sp>
      <p:pic>
        <p:nvPicPr>
          <p:cNvPr id="33793" name="Picture 1" descr="2012031121213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51720" y="1772816"/>
            <a:ext cx="6192688" cy="463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299702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Перед обелиском на площадке выложенной бетонными плитами, горит вечный партизанский костёр.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70" name="Picture 2" descr="20120311212620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1340768"/>
            <a:ext cx="7164288" cy="47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63688" y="226169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ea typeface="Times New Roman" pitchFamily="18" charset="0"/>
                <a:cs typeface="Arial" pitchFamily="34" charset="0"/>
              </a:rPr>
              <a:t>...Тропа   приводит   к  партизанским  землянкам.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1746" name="Picture 2" descr="2013181020475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000" t="5037" r="5000" b="6815"/>
          <a:stretch>
            <a:fillRect/>
          </a:stretch>
        </p:blipFill>
        <p:spPr bwMode="auto">
          <a:xfrm>
            <a:off x="1187624" y="908720"/>
            <a:ext cx="3240360" cy="315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2013090105513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72000" y="3284984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Мемориал на месте уничтоженной фашистами брянской деревни Хацунь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23728" y="2852936"/>
            <a:ext cx="6350365" cy="359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25 октября  1941 года фашисты уничтожили здесь 318 мирных жителей, а затем сожгли дотла и саму деревню.</a:t>
            </a:r>
          </a:p>
          <a:p>
            <a:pPr algn="just"/>
            <a:r>
              <a:rPr lang="ru-RU" sz="1400" dirty="0" smtClean="0"/>
              <a:t>       Мемориальный комплекс, возведен по проекту брянского архитектора Александра Панченко к 70-летию </a:t>
            </a:r>
            <a:r>
              <a:rPr lang="ru-RU" sz="1400" dirty="0" err="1" smtClean="0"/>
              <a:t>Хацунской</a:t>
            </a:r>
            <a:r>
              <a:rPr lang="ru-RU" sz="1400" dirty="0" smtClean="0"/>
              <a:t> трагедии. В состав мемориального комплекса входят: музей, православная часовня, братская могила погибших жителей, обелиск воинской славы, 28 стел с мемориальными досками по количеству районов Брянской области, на которых высечена информация о жертвах фашизма в каждом районе.</a:t>
            </a:r>
          </a:p>
          <a:p>
            <a:pPr algn="just"/>
            <a:r>
              <a:rPr lang="ru-RU" sz="1400" dirty="0" smtClean="0"/>
              <a:t>      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88640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Хацунь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Хацунь, сестра Хатыни. Памятник расстрелянной брянской деревне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7916" r="20942" b="27436"/>
          <a:stretch>
            <a:fillRect/>
          </a:stretch>
        </p:blipFill>
        <p:spPr bwMode="auto">
          <a:xfrm>
            <a:off x="3923928" y="3568515"/>
            <a:ext cx="4824536" cy="295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4" descr="Хацунь, сестра Хатыни. Памятник расстрелянной брянской деревне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929" t="12692" r="13036" b="25299"/>
          <a:stretch>
            <a:fillRect/>
          </a:stretch>
        </p:blipFill>
        <p:spPr bwMode="auto">
          <a:xfrm>
            <a:off x="1259632" y="188640"/>
            <a:ext cx="527650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maja_10</Template>
  <TotalTime>164</TotalTime>
  <Words>1235</Words>
  <Application>Microsoft Office PowerPoint</Application>
  <PresentationFormat>Экран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День Победы_06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Эдик</dc:creator>
  <cp:lastModifiedBy>Эдик</cp:lastModifiedBy>
  <cp:revision>20</cp:revision>
  <dcterms:created xsi:type="dcterms:W3CDTF">2014-11-23T11:25:50Z</dcterms:created>
  <dcterms:modified xsi:type="dcterms:W3CDTF">2016-09-18T10:53:12Z</dcterms:modified>
</cp:coreProperties>
</file>