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97C4-56F0-4162-935D-C654A578D0FF}" type="datetimeFigureOut">
              <a:rPr lang="zh-CN" altLang="en-US" smtClean="0"/>
              <a:pPr/>
              <a:t>2016/9/23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D07F-37A8-4F21-A575-BF855DE9EF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0100" y="142852"/>
            <a:ext cx="7286676" cy="4214842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Презентация оформления праздника:</a:t>
            </a:r>
            <a:br>
              <a:rPr lang="ru-RU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«</a:t>
            </a:r>
            <a:r>
              <a:rPr lang="en-US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Hello, Easter Bunny!/</a:t>
            </a:r>
            <a:r>
              <a:rPr lang="ru-RU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Привет, Пасхальный кролик!»</a:t>
            </a:r>
            <a:endParaRPr lang="zh-CN" altLang="en-US" sz="36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86196" y="4214818"/>
            <a:ext cx="4986350" cy="2428892"/>
          </a:xfrm>
        </p:spPr>
        <p:txBody>
          <a:bodyPr>
            <a:normAutofit lnSpcReduction="10000"/>
          </a:bodyPr>
          <a:lstStyle/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Автор:</a:t>
            </a:r>
          </a:p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Педагог дополнительного образования</a:t>
            </a:r>
          </a:p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Якунина Елена Юрьевна</a:t>
            </a:r>
          </a:p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Программа по английскому языку «</a:t>
            </a:r>
            <a:r>
              <a:rPr lang="en-US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Enjoy English</a:t>
            </a:r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»</a:t>
            </a:r>
          </a:p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МБДОУ «ЦРР – Д</a:t>
            </a:r>
            <a:r>
              <a:rPr lang="en-US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 №1»</a:t>
            </a:r>
          </a:p>
          <a:p>
            <a:r>
              <a:rPr lang="ru-RU" altLang="zh-C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Тула, 2016</a:t>
            </a:r>
            <a:endParaRPr lang="zh-CN" alt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Дети играют в любимую пасхальную игру, она называется «Охота за пасхальными яйцами» - </a:t>
            </a: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</a:rPr>
              <a:t>Easter Egg Hunt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60428_162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3786213" cy="47149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желают друг другу: « Счастливой Пасхи! – </a:t>
            </a:r>
            <a:r>
              <a:rPr lang="en-US" sz="3200" b="1" dirty="0" smtClean="0">
                <a:solidFill>
                  <a:srgbClr val="FF0000"/>
                </a:solidFill>
              </a:rPr>
              <a:t>Happy Easter!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60428_16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1391" y="2000250"/>
            <a:ext cx="5501217" cy="4125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2563" y="2967335"/>
            <a:ext cx="7358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attention!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2571744"/>
          </a:xfrm>
        </p:spPr>
        <p:txBody>
          <a:bodyPr>
            <a:noAutofit/>
          </a:bodyPr>
          <a:lstStyle/>
          <a:p>
            <a:r>
              <a:rPr lang="ru-RU" altLang="zh-C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Каждый год мы знакомим детей с английскими  традициями, создаём атмосферу праздника с помощью различных декораций, разучиваем рифмовки и песенки,</a:t>
            </a:r>
            <a:r>
              <a:rPr lang="en-US" altLang="zh-C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ru-RU" altLang="zh-C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творим своими руками пасхальные композиции. Праздник Пасха – </a:t>
            </a:r>
            <a:r>
              <a:rPr lang="en-US" altLang="zh-C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Easter – </a:t>
            </a:r>
            <a:r>
              <a:rPr lang="ru-RU" altLang="zh-CN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один из самых любимых!</a:t>
            </a:r>
            <a:endParaRPr lang="zh-CN" alt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Содержимое 4" descr="20160428_1624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2625" y="2571750"/>
            <a:ext cx="5262581" cy="4143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Зал всегда украшен композициями из расписных или разноцветных яиц в корзинках, фигурками кур, цыплят и кроликов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Содержимое 3" descr="20160428_1557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428_155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85794"/>
            <a:ext cx="721523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50409_140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357166"/>
            <a:ext cx="514350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0409_140420(0)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14546" y="571480"/>
            <a:ext cx="5072098" cy="61436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Декорации изображают луг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Содержимое 3" descr="20160428_1553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142984"/>
            <a:ext cx="4214842" cy="5357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Дети входят в зал, их встречает Пасхальный кролик – </a:t>
            </a:r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Easter Bunny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Содержимое 3" descr="20160428_155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357298"/>
            <a:ext cx="4357718" cy="52864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Bunny </a:t>
            </a:r>
            <a:r>
              <a:rPr lang="ru-RU" sz="3200" dirty="0" smtClean="0">
                <a:solidFill>
                  <a:srgbClr val="FF0000"/>
                </a:solidFill>
              </a:rPr>
              <a:t>спрашивает у детей, что они знают о </a:t>
            </a:r>
            <a:r>
              <a:rPr lang="ru-RU" sz="3200" dirty="0" smtClean="0">
                <a:solidFill>
                  <a:srgbClr val="FF0000"/>
                </a:solidFill>
              </a:rPr>
              <a:t>Пасхе, </a:t>
            </a:r>
            <a:r>
              <a:rPr lang="ru-RU" sz="3200" dirty="0" smtClean="0">
                <a:solidFill>
                  <a:srgbClr val="FF0000"/>
                </a:solidFill>
              </a:rPr>
              <a:t>и рассказывает о том, что англичане – тоже христиане, в Англии отмечают Пасху весной. Пасхальный кролик считается </a:t>
            </a:r>
            <a:r>
              <a:rPr lang="ru-RU" sz="3200" dirty="0" smtClean="0">
                <a:solidFill>
                  <a:srgbClr val="FF0000"/>
                </a:solidFill>
              </a:rPr>
              <a:t>символом праздника Пасхи в Англии</a:t>
            </a:r>
            <a:endParaRPr lang="ru-RU" sz="3200" dirty="0"/>
          </a:p>
        </p:txBody>
      </p:sp>
      <p:pic>
        <p:nvPicPr>
          <p:cNvPr id="5" name="Содержимое 4" descr="20160428_155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357430"/>
            <a:ext cx="3643338" cy="43577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</Template>
  <TotalTime>60</TotalTime>
  <Words>180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03</vt:lpstr>
      <vt:lpstr>Презентация оформления праздника: «Hello, Easter Bunny!/Привет, Пасхальный кролик!»</vt:lpstr>
      <vt:lpstr>Каждый год мы знакомим детей с английскими  традициями, создаём атмосферу праздника с помощью различных декораций, разучиваем рифмовки и песенки, творим своими руками пасхальные композиции. Праздник Пасха – Easter – один из самых любимых!</vt:lpstr>
      <vt:lpstr>Зал всегда украшен композициями из расписных или разноцветных яиц в корзинках, фигурками кур, цыплят и кроликов</vt:lpstr>
      <vt:lpstr>Слайд 4</vt:lpstr>
      <vt:lpstr>Слайд 5</vt:lpstr>
      <vt:lpstr>Слайд 6</vt:lpstr>
      <vt:lpstr>Декорации изображают луг</vt:lpstr>
      <vt:lpstr>Дети входят в зал, их встречает Пасхальный кролик – Easter Bunny</vt:lpstr>
      <vt:lpstr>Bunny спрашивает у детей, что они знают о Пасхе, и рассказывает о том, что англичане – тоже христиане, в Англии отмечают Пасху весной. Пасхальный кролик считается символом праздника Пасхи в Англии</vt:lpstr>
      <vt:lpstr>Дети играют в любимую пасхальную игру, она называется «Охота за пасхальными яйцами» - «Easter Egg Hunt»</vt:lpstr>
      <vt:lpstr>Все желают друг другу: « Счастливой Пасхи! – Happy Easter!»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Easter Day</dc:subject>
  <dc:creator>Валерий Устинов</dc:creator>
  <cp:keywords>free, PowerPoint template, download, PPT template, PowerPoint templates, slideshow template, POT, POTX, Power Point template, slide show template, festival, Easter Day, Easter Day PowerPoint template</cp:keywords>
  <dc:description>Made by Moyea Software. To find more free PowerPoint templates, please visit http://www.dvd-ppt-slideshow.com/powerpoint-knowledge/powerpoint-templates.html</dc:description>
  <cp:lastModifiedBy>User</cp:lastModifiedBy>
  <cp:revision>7</cp:revision>
  <dcterms:created xsi:type="dcterms:W3CDTF">2015-09-11T13:33:39Z</dcterms:created>
  <dcterms:modified xsi:type="dcterms:W3CDTF">2016-09-23T14:34:45Z</dcterms:modified>
  <cp:category>PowerPoint template, Easter Day, festival</cp:category>
</cp:coreProperties>
</file>