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6" r:id="rId3"/>
    <p:sldId id="273" r:id="rId4"/>
    <p:sldId id="264" r:id="rId5"/>
    <p:sldId id="261" r:id="rId6"/>
    <p:sldId id="259" r:id="rId7"/>
    <p:sldId id="275" r:id="rId8"/>
    <p:sldId id="278" r:id="rId9"/>
    <p:sldId id="266" r:id="rId10"/>
    <p:sldId id="267" r:id="rId11"/>
    <p:sldId id="274" r:id="rId12"/>
    <p:sldId id="276" r:id="rId13"/>
    <p:sldId id="277" r:id="rId14"/>
    <p:sldId id="262" r:id="rId15"/>
    <p:sldId id="265" r:id="rId16"/>
    <p:sldId id="270" r:id="rId17"/>
    <p:sldId id="268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F84E5433-5644-4949-AD98-CECCF4A8D11F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C73B1D8-67BD-4AE2-A3CF-17487CE1E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05E9-4A3F-41AA-B865-DF527B38F0B2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3EF2-C905-4D8A-B5EB-464387B19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3524F-8268-4527-9F46-09BF7547B996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8BD5-DBA1-4A97-A16D-DA64FF469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BCB7-5893-42D5-AC6C-928607C8A389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E144-F603-412D-AD68-DA9E69549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1115F-6352-42EA-8DFA-6B2157CAF44C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D4CD-4C06-4B24-A4CC-E7B2DFAD7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5447-E208-4295-8FAF-5A8427B53A07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BFF2-8EB5-41E4-B357-88B971BFD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20911-5480-408B-A7B0-B151F27A6F95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5BD2-0F6A-4F59-A83B-CEF160B4B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963E-C887-4F34-9CC9-49D3E4965664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EC6C-5AC7-4A47-A93E-E28540AB6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9F13-7275-40BC-9F8B-2AEF3476E411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46E6-3D7A-479D-96E0-CD2DAA270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AF4A-3A5B-46D1-860F-604FADCE5612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B9C2-0DC4-41FB-AE41-7E49F619A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6AE6-F1CC-498A-96A3-A55C2F1B0C7C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101A-63F7-45C9-B343-13F6C83F1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CD3EEB99-868F-4BA3-9C5C-F6D058CF72E0}" type="datetimeFigureOut">
              <a:rPr lang="ru-RU"/>
              <a:pPr>
                <a:defRPr/>
              </a:pPr>
              <a:t>19.09.2016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CA7B4FDD-9A88-4C32-8C10-8F52BEF3D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:\моя\Наталья док\Для  школы\Урок года\мережка\2 04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2263" y="476250"/>
            <a:ext cx="3176587" cy="238125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  <a:alpha val="9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225" y="908050"/>
            <a:ext cx="7024688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Технология выполнения односторонней мережки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3717032"/>
            <a:ext cx="5615856" cy="3456384"/>
          </a:xfrm>
        </p:spPr>
        <p:txBody>
          <a:bodyPr rtlCol="0">
            <a:normAutofit/>
          </a:bodyPr>
          <a:lstStyle/>
          <a:p>
            <a:pPr marL="68580" indent="0" algn="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/>
              <a:t>Урок технологии в </a:t>
            </a:r>
          </a:p>
          <a:p>
            <a:pPr marL="68580" indent="0" algn="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/>
              <a:t>9 классе по программе</a:t>
            </a:r>
          </a:p>
          <a:p>
            <a:pPr marL="68580" indent="0" algn="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/>
              <a:t> В. Д. Симоненко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/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</p:txBody>
      </p:sp>
      <p:pic>
        <p:nvPicPr>
          <p:cNvPr id="7" name="Рисунок 6" descr="F:\моя\Наталья док\Для  школы\Урок года\мережка\2 0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869008">
            <a:off x="838994" y="3248819"/>
            <a:ext cx="2663825" cy="3443287"/>
          </a:xfrm>
          <a:prstGeom prst="rect">
            <a:avLst/>
          </a:prstGeom>
          <a:noFill/>
          <a:ln w="9525">
            <a:solidFill>
              <a:srgbClr val="FFA466">
                <a:alpha val="94901"/>
              </a:srgb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687" cy="97336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Мережка «столбик»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556792"/>
            <a:ext cx="7136457" cy="4752528"/>
          </a:xfrm>
        </p:spPr>
        <p:txBody>
          <a:bodyPr numCol="2"/>
          <a:lstStyle/>
          <a:p>
            <a:pPr marL="0" indent="0">
              <a:buNone/>
            </a:pPr>
            <a:r>
              <a:rPr lang="ru-RU" dirty="0" smtClean="0"/>
              <a:t>Иглой захватывается пучок нитей (3—5 нитей) на ткани, затем выполняется закрепочный стежок на ткани: иглой прокатываются 2—3 нити ткани. «Столбики» располагаются параллельно друг другу.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44008" y="2204864"/>
            <a:ext cx="3650086" cy="214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02468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Мережка «раскол»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5472608"/>
          </a:xfrm>
        </p:spPr>
        <p:txBody>
          <a:bodyPr numCol="2"/>
          <a:lstStyle/>
          <a:p>
            <a:r>
              <a:rPr lang="ru-RU" dirty="0" smtClean="0"/>
              <a:t>Для выполнения этой мережки выдернуть нить на ширину 0,5 см. На одной ее стороне сделать «столбики», стягивая в пучок обязательно четное количество нитей (6-8 ниточек). При выполнении второй стороны надо брать половину нитей первого и половину второго «столбиков» и стягивать их вместе, далее половину нитей второго с половиной третьего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0671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02468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Мережка «снопик»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16624"/>
          </a:xfrm>
        </p:spPr>
        <p:txBody>
          <a:bodyPr numCol="2"/>
          <a:lstStyle/>
          <a:p>
            <a:r>
              <a:rPr lang="ru-RU" dirty="0" smtClean="0"/>
              <a:t>Сначала надо выполнить мережку «столбик», стягивая в каждый пучок 4-5 нитей. Затем закрепить нитку на ткани, опуститься строчкой по первому столбику до его середины, затем стянуть 3 «столбика» вместе в «снопик». Обязательно закрепить «снопик» 2-3 ударами иглы, Затем строчкой по третьему столбику в «снопике» перейти на противоположную сторону мережки и сделать удар в ткань.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424" y="2852936"/>
            <a:ext cx="420577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02468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Мережка «жучок»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80920" cy="5616624"/>
          </a:xfrm>
        </p:spPr>
        <p:txBody>
          <a:bodyPr numCol="2"/>
          <a:lstStyle/>
          <a:p>
            <a:r>
              <a:rPr lang="ru-RU" dirty="0" smtClean="0"/>
              <a:t>Узор «жучок» выполняется на основе узора «столбик». Возможно выполнение узора в разной последовательности: сначала соединить пучки нитей посередине, а затем закрепить основания пучков на ткани; или сначала выполнить «столбики», а затем закрепить пучки нитей посередине.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469358" cy="263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1979-129-3_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548680"/>
            <a:ext cx="3600400" cy="5760640"/>
          </a:xfrm>
          <a:prstGeom prst="rect">
            <a:avLst/>
          </a:prstGeom>
          <a:noFill/>
        </p:spPr>
      </p:pic>
      <p:pic>
        <p:nvPicPr>
          <p:cNvPr id="2051" name="Picture 3" descr="C:\Users\Asus\Desktop\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548680"/>
            <a:ext cx="396044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sus\Desktop\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548680"/>
            <a:ext cx="7848871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1306437805771 — копия — 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620688"/>
            <a:ext cx="763284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32656"/>
            <a:ext cx="828092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sus\Desktop\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76359"/>
            <a:ext cx="8280920" cy="6248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4211638" y="1"/>
            <a:ext cx="4770437" cy="1412776"/>
          </a:xfrm>
        </p:spPr>
        <p:txBody>
          <a:bodyPr/>
          <a:lstStyle/>
          <a:p>
            <a:r>
              <a:rPr lang="ru-RU" sz="8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Мережка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14339" name="Рисунок 5" descr="F:\моя\Наталья док\Для  школы\Урок года\мережка\2 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76672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sus\Desktop\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340768"/>
            <a:ext cx="4104456" cy="5256584"/>
          </a:xfrm>
          <a:prstGeom prst="rect">
            <a:avLst/>
          </a:prstGeom>
          <a:noFill/>
        </p:spPr>
      </p:pic>
      <p:pic>
        <p:nvPicPr>
          <p:cNvPr id="7171" name="Picture 3" descr="C:\Users\Asus\Desktop\1484_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068960"/>
            <a:ext cx="518457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7704856" cy="477973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Мережкой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называется узкая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строчевая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вышивка, в которой нити ткани выдернуты лишь в одном направлении; нити, оставшиеся не выдернутыми, соединяются в пучки.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04664"/>
            <a:ext cx="784887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781685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Ткани для мережки</a:t>
            </a:r>
          </a:p>
        </p:txBody>
      </p:sp>
      <p:pic>
        <p:nvPicPr>
          <p:cNvPr id="17410" name="Объект 3" descr="F:\моя\Наталья док\Для  школы\Урок года\1 004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051050" y="1700213"/>
            <a:ext cx="4897438" cy="4897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7920038" cy="1143000"/>
          </a:xfrm>
        </p:spPr>
        <p:txBody>
          <a:bodyPr/>
          <a:lstStyle/>
          <a:p>
            <a:pPr algn="ctr"/>
            <a:r>
              <a:rPr lang="ru-RU" sz="6000" b="1" smtClean="0">
                <a:solidFill>
                  <a:srgbClr val="002060"/>
                </a:solidFill>
              </a:rPr>
              <a:t>Нитки</a:t>
            </a:r>
            <a:r>
              <a:rPr lang="ru-RU" sz="6000" b="1" smtClean="0">
                <a:solidFill>
                  <a:srgbClr val="00B0F0"/>
                </a:solidFill>
              </a:rPr>
              <a:t> </a:t>
            </a:r>
            <a:r>
              <a:rPr lang="ru-RU" sz="6000" b="1" smtClean="0">
                <a:solidFill>
                  <a:srgbClr val="002060"/>
                </a:solidFill>
              </a:rPr>
              <a:t>для мережки</a:t>
            </a:r>
          </a:p>
        </p:txBody>
      </p:sp>
      <p:pic>
        <p:nvPicPr>
          <p:cNvPr id="18434" name="Объект 3" descr="F:\моя\Наталья док\Для  школы\Урок года\1 008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813" y="1628775"/>
            <a:ext cx="6696075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040560"/>
          </a:xfrm>
        </p:spPr>
        <p:txBody>
          <a:bodyPr numCol="2"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Основные виды мережек:</a:t>
            </a:r>
          </a:p>
          <a:p>
            <a:r>
              <a:rPr lang="ru-RU" dirty="0" smtClean="0"/>
              <a:t>Кисточка</a:t>
            </a:r>
          </a:p>
          <a:p>
            <a:r>
              <a:rPr lang="ru-RU" dirty="0" smtClean="0"/>
              <a:t>Столбик</a:t>
            </a:r>
          </a:p>
          <a:p>
            <a:r>
              <a:rPr lang="ru-RU" dirty="0" smtClean="0"/>
              <a:t>Раскол</a:t>
            </a:r>
          </a:p>
          <a:p>
            <a:r>
              <a:rPr lang="ru-RU" dirty="0" smtClean="0"/>
              <a:t>Панка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Основные разделки в мережках:</a:t>
            </a:r>
          </a:p>
          <a:p>
            <a:r>
              <a:rPr lang="ru-RU" dirty="0" smtClean="0"/>
              <a:t>Снопик</a:t>
            </a:r>
          </a:p>
          <a:p>
            <a:r>
              <a:rPr lang="ru-RU" dirty="0" smtClean="0"/>
              <a:t>Жучок</a:t>
            </a:r>
          </a:p>
          <a:p>
            <a:r>
              <a:rPr lang="ru-RU" dirty="0" smtClean="0"/>
              <a:t>Настил</a:t>
            </a:r>
          </a:p>
          <a:p>
            <a:r>
              <a:rPr lang="ru-RU" dirty="0" smtClean="0"/>
              <a:t>Воздушная петля</a:t>
            </a:r>
          </a:p>
          <a:p>
            <a:r>
              <a:rPr lang="ru-RU" dirty="0" err="1" smtClean="0"/>
              <a:t>Вприкреп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68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Правила выполнения: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7416824" cy="4392488"/>
          </a:xfrm>
        </p:spPr>
        <p:txBody>
          <a:bodyPr/>
          <a:lstStyle/>
          <a:p>
            <a:r>
              <a:rPr lang="ru-RU" dirty="0" smtClean="0"/>
              <a:t>мережка полезна для отделки готовых изделий, закрепления подгибов; </a:t>
            </a:r>
          </a:p>
          <a:p>
            <a:r>
              <a:rPr lang="ru-RU" dirty="0" smtClean="0"/>
              <a:t>мережка делается только на изнаночной стороне; </a:t>
            </a:r>
          </a:p>
          <a:p>
            <a:r>
              <a:rPr lang="ru-RU" dirty="0" smtClean="0"/>
              <a:t>начинать процесс нужно из крепления нити, затем необходимо пропустить иглу с правой стороны налево под тремя нитями. Потом пучки нужно собрать и аккуратно занять нитку на иголке.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88640"/>
            <a:ext cx="81369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j-lt"/>
              </a:rPr>
              <a:t>Технология выполнения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Мережка-кисточка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256584"/>
          </a:xfrm>
        </p:spPr>
        <p:txBody>
          <a:bodyPr numCol="2"/>
          <a:lstStyle/>
          <a:p>
            <a:r>
              <a:rPr lang="ru-RU" dirty="0" smtClean="0"/>
              <a:t>В материал вводят иглу с нитью, фиксируют ее и выводят рабочую нить на лицевую сторону. Потом иглу проводят чрез 3-5 нитей в продернутой полосе, делают петлю, обхватывая нити, и опять выводят иглу на лицевую сторону в точку, с которой будет выполняться второй стежок. Петлю затягивают, собирая в пучок продернутые нити.</a:t>
            </a:r>
          </a:p>
          <a:p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254563" cy="431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184</TotalTime>
  <Words>400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Технология выполнения односторонней мережки</vt:lpstr>
      <vt:lpstr>Мережка</vt:lpstr>
      <vt:lpstr>Слайд 3</vt:lpstr>
      <vt:lpstr>Слайд 4</vt:lpstr>
      <vt:lpstr>Ткани для мережки</vt:lpstr>
      <vt:lpstr>Нитки для мережки</vt:lpstr>
      <vt:lpstr> </vt:lpstr>
      <vt:lpstr>Правила выполнения:</vt:lpstr>
      <vt:lpstr>Слайд 9</vt:lpstr>
      <vt:lpstr>Мережка «столбик»</vt:lpstr>
      <vt:lpstr>Мережка «раскол»</vt:lpstr>
      <vt:lpstr>Мережка «снопик»</vt:lpstr>
      <vt:lpstr>Мережка «жучок»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Мережка</dc:title>
  <dc:subject>Урок технологии</dc:subject>
  <dc:creator>Гапонова Н. М</dc:creator>
  <cp:keywords>мережка, нитки, ткани</cp:keywords>
  <cp:lastModifiedBy>КЕА</cp:lastModifiedBy>
  <cp:revision>32</cp:revision>
  <dcterms:modified xsi:type="dcterms:W3CDTF">2016-09-19T09:09:17Z</dcterms:modified>
</cp:coreProperties>
</file>