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9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7666" autoAdjust="0"/>
    <p:restoredTop sz="94660"/>
  </p:normalViewPr>
  <p:slideViewPr>
    <p:cSldViewPr>
      <p:cViewPr>
        <p:scale>
          <a:sx n="125" d="100"/>
          <a:sy n="125" d="100"/>
        </p:scale>
        <p:origin x="-12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edg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95401"/>
            <a:ext cx="7772400" cy="2305050"/>
          </a:xfrm>
        </p:spPr>
        <p:txBody>
          <a:bodyPr>
            <a:norm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АДАПТАЦИЯ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572000"/>
            <a:ext cx="7543800" cy="1066800"/>
          </a:xfrm>
        </p:spPr>
        <p:txBody>
          <a:bodyPr>
            <a:normAutofit/>
          </a:bodyPr>
          <a:lstStyle/>
          <a:p>
            <a:pPr algn="r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Муниципальное автономное дошкольное образовательное учреждение  г.Хабаровск « Детский сад №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 – психолог Нестеренко С.Л. 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Разговаривайте с ребёнком про детский сад: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расскажите ребенку о режиме детского </a:t>
            </a:r>
            <a:r>
              <a:rPr lang="ru-RU" dirty="0" smtClean="0"/>
              <a:t>сада;</a:t>
            </a:r>
          </a:p>
          <a:p>
            <a:r>
              <a:rPr lang="ru-RU" dirty="0"/>
              <a:t>о трудностях, которые могут возникнуть у него в детском </a:t>
            </a:r>
            <a:r>
              <a:rPr lang="ru-RU" dirty="0" smtClean="0"/>
              <a:t>саду;</a:t>
            </a:r>
          </a:p>
          <a:p>
            <a:r>
              <a:rPr lang="ru-RU" dirty="0" smtClean="0"/>
              <a:t> не </a:t>
            </a:r>
            <a:r>
              <a:rPr lang="ru-RU" dirty="0"/>
              <a:t>создавайте у ребенка иллюзий, что все будет исполнено по его первому требованию и так, как он </a:t>
            </a:r>
            <a:r>
              <a:rPr lang="ru-RU" dirty="0" smtClean="0"/>
              <a:t>хочет;</a:t>
            </a:r>
          </a:p>
          <a:p>
            <a:r>
              <a:rPr lang="ru-RU" dirty="0" smtClean="0"/>
              <a:t>научите </a:t>
            </a:r>
            <a:r>
              <a:rPr lang="ru-RU" dirty="0"/>
              <a:t>ребенка знакомиться с другими детьми, обращаться к ним по имени, просить, а не отнимать </a:t>
            </a:r>
            <a:r>
              <a:rPr lang="ru-RU" dirty="0" smtClean="0"/>
              <a:t>игрушки;</a:t>
            </a:r>
          </a:p>
          <a:p>
            <a:r>
              <a:rPr lang="ru-RU" dirty="0" smtClean="0"/>
              <a:t>уделяйте </a:t>
            </a:r>
            <a:r>
              <a:rPr lang="ru-RU" dirty="0"/>
              <a:t>вашему малышу тройное внимание дома и на </a:t>
            </a:r>
            <a:r>
              <a:rPr lang="ru-RU" dirty="0" smtClean="0"/>
              <a:t>прогулках</a:t>
            </a:r>
            <a:r>
              <a:rPr lang="ru-RU" dirty="0"/>
              <a:t>;</a:t>
            </a:r>
            <a:endParaRPr lang="ru-RU" dirty="0" smtClean="0"/>
          </a:p>
          <a:p>
            <a:r>
              <a:rPr lang="ru-RU" dirty="0" smtClean="0"/>
              <a:t>напоминайте </a:t>
            </a:r>
            <a:r>
              <a:rPr lang="ru-RU" dirty="0"/>
              <a:t>вечером ему о садике, о ребятах, о </a:t>
            </a:r>
            <a:r>
              <a:rPr lang="ru-RU" dirty="0" smtClean="0"/>
              <a:t>воспитательнице;</a:t>
            </a:r>
          </a:p>
          <a:p>
            <a:r>
              <a:rPr lang="ru-RU" dirty="0" smtClean="0"/>
              <a:t>не </a:t>
            </a:r>
            <a:r>
              <a:rPr lang="ru-RU" dirty="0"/>
              <a:t>бойтесь слез ребенка, ведь он пока не может реагировать иначе</a:t>
            </a:r>
            <a:r>
              <a:rPr lang="ru-RU" dirty="0" smtClean="0"/>
              <a:t>!</a:t>
            </a:r>
          </a:p>
          <a:p>
            <a:r>
              <a:rPr lang="ru-RU" dirty="0" smtClean="0"/>
              <a:t>не </a:t>
            </a:r>
            <a:r>
              <a:rPr lang="ru-RU" dirty="0"/>
              <a:t>раздражайте ребенка своими слезами и </a:t>
            </a:r>
            <a:r>
              <a:rPr lang="ru-RU" dirty="0" smtClean="0"/>
              <a:t>нервозностью; </a:t>
            </a:r>
          </a:p>
          <a:p>
            <a:r>
              <a:rPr lang="ru-RU" dirty="0" smtClean="0"/>
              <a:t>не </a:t>
            </a:r>
            <a:r>
              <a:rPr lang="ru-RU" dirty="0"/>
              <a:t>жалейте времени на эмоционально-личностное общение с </a:t>
            </a:r>
            <a:r>
              <a:rPr lang="ru-RU" dirty="0" smtClean="0"/>
              <a:t>ребенком! 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Чем может помочь мама: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присутствии ребенка всегда отзывайтесь положительно о воспитателях 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саде;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выходные дни не меняйте режим дня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ребенка;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Постарайтесь, чтобы дома малыша окружала спокойная и бесконфликтная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атмосфера;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Будьте терпимее к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капризам;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Надевайте в садик только ту одежду, в которой ребенок сможет чувствовать себя раскованно и свободно, которую будет в состоянии самостоятельно легко снимать 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надевать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Время, проводимое ребенком в группе в первые недели, следует увеличивать очень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постепенно.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Уважаемые </a:t>
            </a:r>
            <a:r>
              <a:rPr lang="ru-RU" b="1" dirty="0"/>
              <a:t>родители! </a:t>
            </a: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Мы </a:t>
            </a:r>
            <a:r>
              <a:rPr lang="ru-RU" b="1" dirty="0"/>
              <a:t>надеемся, что наши рекомендации помогут Вам и Вашему малышу как можно легче и спокойнее пройти этот нелегкий, но очень важный период в жизни.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algn="ctr"/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В </a:t>
            </a:r>
            <a:r>
              <a:rPr lang="ru-RU" b="1" dirty="0"/>
              <a:t>процессе нашего с вами общения будут возникать различные вопросы, пожалуйста, не стесняйтесь, подходите к нам и спрашивайте. Мы с удовольствием на них ответим, а если нужно, проведём консультацию</a:t>
            </a:r>
            <a:r>
              <a:rPr lang="ru-RU" b="1" dirty="0" smtClean="0"/>
              <a:t>.</a:t>
            </a:r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ЧТО ТАКОЕ АДАПТАЦИЯ?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 txBox="1"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buNone/>
              <a:defRPr/>
            </a:pPr>
            <a:r>
              <a:rPr lang="ru-RU" dirty="0" smtClean="0"/>
              <a:t> -  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приспособление к изменяющимся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внешним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условиям.</a:t>
            </a:r>
          </a:p>
          <a:p>
            <a:pPr lvl="0">
              <a:buNone/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Изменение окружающей среды </a:t>
            </a:r>
          </a:p>
          <a:p>
            <a:pPr lvl="0" algn="ctr">
              <a:buNone/>
              <a:defRPr/>
            </a:pPr>
            <a:r>
              <a:rPr lang="ru-RU" dirty="0"/>
              <a:t>выражается во встрече с незнакомыми людьми: взрослыми и большим числом сверстников;</a:t>
            </a:r>
          </a:p>
          <a:p>
            <a:pPr lvl="0" algn="ctr">
              <a:buNone/>
              <a:defRPr/>
            </a:pPr>
            <a:r>
              <a:rPr lang="ru-RU" dirty="0"/>
              <a:t>  в несовпадении домашних приемов обращения и воспитания в детском саду.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Изменение окружающей среды 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ыражается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itchFamily="2" charset="2"/>
              <a:buChar char="§"/>
              <a:defRPr/>
            </a:pPr>
            <a:r>
              <a:rPr lang="ru-RU" dirty="0" smtClean="0"/>
              <a:t>во </a:t>
            </a:r>
            <a:r>
              <a:rPr lang="ru-RU" dirty="0"/>
              <a:t>встрече с незнакомыми </a:t>
            </a:r>
            <a:r>
              <a:rPr lang="ru-RU" dirty="0" smtClean="0"/>
              <a:t>людьми, </a:t>
            </a:r>
            <a:r>
              <a:rPr lang="ru-RU" dirty="0"/>
              <a:t>взрослыми и большим числом сверстников</a:t>
            </a:r>
            <a:r>
              <a:rPr lang="ru-RU" dirty="0" smtClean="0"/>
              <a:t>;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ru-RU" dirty="0"/>
              <a:t>в несовпадении домашних приемов обращения и воспитания в детском саду. </a:t>
            </a:r>
          </a:p>
          <a:p>
            <a:pPr lvl="0">
              <a:buFont typeface="Wingdings" pitchFamily="2" charset="2"/>
              <a:buChar char="§"/>
              <a:defRPr/>
            </a:pP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изменения в жизни ребёнка: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четкий режим дня;</a:t>
            </a:r>
            <a:endParaRPr lang="ru-RU" sz="8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отсутствие родных рядом;</a:t>
            </a:r>
            <a:endParaRPr lang="ru-RU" sz="8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постоянный контакт со сверстниками;</a:t>
            </a:r>
            <a:endParaRPr lang="ru-RU" sz="8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необходимость слушаться и подчиняться незнакомому до этого человеку;</a:t>
            </a:r>
            <a:endParaRPr lang="ru-RU" sz="8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резкое уменьшение персонального внимания.</a:t>
            </a:r>
            <a:endParaRPr lang="ru-RU" sz="800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Эмоции ребёнка: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отрицательные эмоции:</a:t>
            </a:r>
          </a:p>
          <a:p>
            <a:r>
              <a:rPr lang="ru-RU" dirty="0" smtClean="0"/>
              <a:t>  хныканье;</a:t>
            </a:r>
          </a:p>
          <a:p>
            <a:r>
              <a:rPr lang="ru-RU" dirty="0" smtClean="0"/>
              <a:t> «плач за компанию»; </a:t>
            </a:r>
            <a:endParaRPr lang="ru-RU" dirty="0"/>
          </a:p>
          <a:p>
            <a:r>
              <a:rPr lang="ru-RU" dirty="0" smtClean="0"/>
              <a:t> постоянный приступообразный плач; </a:t>
            </a:r>
          </a:p>
          <a:p>
            <a:r>
              <a:rPr lang="ru-RU" dirty="0" smtClean="0"/>
              <a:t>страх;</a:t>
            </a:r>
          </a:p>
          <a:p>
            <a:r>
              <a:rPr lang="ru-RU" dirty="0" smtClean="0"/>
              <a:t>депрессивные реакции и «заторможенность», как будто эмоций нет вообще; </a:t>
            </a:r>
          </a:p>
          <a:p>
            <a:r>
              <a:rPr lang="ru-RU" dirty="0" smtClean="0"/>
              <a:t> гнев.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Наберитесь терпения!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</a:t>
            </a:r>
          </a:p>
          <a:p>
            <a:pPr algn="ctr">
              <a:buNone/>
            </a:pPr>
            <a:r>
              <a:rPr lang="ru-RU" dirty="0" smtClean="0"/>
              <a:t>  На смену отрицательным эмоциям обязательно придут положительные, свидетельствующие о завершении адаптационного периода. 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Советы родителям по адаптации ребенка: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Заранее подготовьте ребенка к мысли о детском саде, к необходимости посещать его; 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создайте у него положительную установку на детский сад. 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приемы: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990601"/>
            <a:ext cx="8229600" cy="5745162"/>
          </a:xfrm>
        </p:spPr>
        <p:txBody>
          <a:bodyPr/>
          <a:lstStyle/>
          <a:p>
            <a:r>
              <a:rPr lang="ru-RU" dirty="0" smtClean="0"/>
              <a:t>Подробный рассказ  о детском саде, посещение  его , чтобы он узнал, что это такое, и у него сложилось собственное представление о нем;</a:t>
            </a:r>
          </a:p>
          <a:p>
            <a:r>
              <a:rPr lang="ru-RU" dirty="0" smtClean="0"/>
              <a:t>игра с ребенком в детский сад;</a:t>
            </a:r>
          </a:p>
          <a:p>
            <a:r>
              <a:rPr lang="ru-RU" dirty="0" smtClean="0"/>
              <a:t>рассказ родственникам, знакомым </a:t>
            </a:r>
            <a:r>
              <a:rPr lang="ru-RU" dirty="0"/>
              <a:t>и их </a:t>
            </a:r>
            <a:r>
              <a:rPr lang="ru-RU" dirty="0" smtClean="0"/>
              <a:t>детям </a:t>
            </a:r>
            <a:r>
              <a:rPr lang="ru-RU" dirty="0"/>
              <a:t>о том, что ребенок скоро пойдет в детский </a:t>
            </a:r>
            <a:r>
              <a:rPr lang="ru-RU" dirty="0" smtClean="0"/>
              <a:t>сад;</a:t>
            </a:r>
          </a:p>
          <a:p>
            <a:r>
              <a:rPr lang="ru-RU" dirty="0" smtClean="0"/>
              <a:t>Прогулки  </a:t>
            </a:r>
            <a:r>
              <a:rPr lang="ru-RU" dirty="0"/>
              <a:t>около Вашего будущего детского сада.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54162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приёмы 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формирования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 у ребенка чувства уверенности в окружающем.</a:t>
            </a:r>
            <a:r>
              <a:rPr lang="ru-RU" sz="3100" u="sng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Готовьте ребенка к общению с другими 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детьми 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и взрослыми: 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Познакомьтесь с воспитателем группы, расскажите об индивидуальных особенностях вашего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ребенка;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Учите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ребенка общаться, знакомится с другими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детьми;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 Посещайте с ним детские площадки, приучайте к игре в песочницах, на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качелях; 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Учите ребенка объективно выражать свои  чувства и  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желания;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Когда вы уходите – расставайтесь с ребенком легко 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быстро;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 Дайте ребенку в садик его любимую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игрушку;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Если ребенок очень сильно устает в детском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саду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необходимо 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ребенка раньше забирать с садика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грайте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 ребенком домашними игрушками в детский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сад;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Создание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ребенку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условий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для спокойного отдыха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дома;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Формирование  навыков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 гигиены 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самообслуживания;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изическое развитие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малыша.</a:t>
            </a: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/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536</Words>
  <Application>Microsoft Office PowerPoint</Application>
  <PresentationFormat>Экран (4:3)</PresentationFormat>
  <Paragraphs>73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АДАПТАЦИЯ</vt:lpstr>
      <vt:lpstr>ЧТО ТАКОЕ АДАПТАЦИЯ?</vt:lpstr>
      <vt:lpstr> Изменение окружающей среды  выражается </vt:lpstr>
      <vt:lpstr> изменения в жизни ребёнка:</vt:lpstr>
      <vt:lpstr>Эмоции ребёнка:</vt:lpstr>
      <vt:lpstr> Наберитесь терпения! </vt:lpstr>
      <vt:lpstr>Советы родителям по адаптации ребенка:</vt:lpstr>
      <vt:lpstr>приемы: </vt:lpstr>
      <vt:lpstr> приёмы  формирования у ребенка чувства уверенности в окружающем.  </vt:lpstr>
      <vt:lpstr>Разговаривайте с ребёнком про детский сад:</vt:lpstr>
      <vt:lpstr>Чем может помочь мама: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АДАПТАЦИЯ</dc:title>
  <dc:creator>Snow</dc:creator>
  <cp:lastModifiedBy>sad19</cp:lastModifiedBy>
  <cp:revision>9</cp:revision>
  <dcterms:created xsi:type="dcterms:W3CDTF">2015-05-15T14:10:42Z</dcterms:created>
  <dcterms:modified xsi:type="dcterms:W3CDTF">2016-09-29T05:03:24Z</dcterms:modified>
</cp:coreProperties>
</file>