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81" r:id="rId4"/>
    <p:sldId id="280" r:id="rId5"/>
    <p:sldId id="257" r:id="rId6"/>
    <p:sldId id="279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6AC7C0-79E3-42FC-9B20-C5A112CCCEC9}">
          <p14:sldIdLst>
            <p14:sldId id="256"/>
            <p14:sldId id="283"/>
            <p14:sldId id="281"/>
            <p14:sldId id="280"/>
            <p14:sldId id="257"/>
            <p14:sldId id="279"/>
          </p14:sldIdLst>
        </p14:section>
        <p14:section name="Раздел без заголовка" id="{BA88F772-F228-4630-B003-7B337C297040}">
          <p14:sldIdLst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DCD"/>
    <a:srgbClr val="35759D"/>
    <a:srgbClr val="35B19D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596" autoAdjust="0"/>
  </p:normalViewPr>
  <p:slideViewPr>
    <p:cSldViewPr>
      <p:cViewPr varScale="1">
        <p:scale>
          <a:sx n="106" d="100"/>
          <a:sy n="106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5EAB5B-527E-4CE3-9583-49C2191068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56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88414-3188-41CC-948D-382FBA323D8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88414-3188-41CC-948D-382FBA323D8B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6E552-EA2E-4C2E-BFE8-3195E90619DD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D339-3D7B-4353-9415-1794E4007ABD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92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4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2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4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54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76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5400600" cy="1656184"/>
          </a:xfrm>
        </p:spPr>
        <p:txBody>
          <a:bodyPr/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The 11 </a:t>
            </a:r>
            <a:r>
              <a:rPr lang="en-US" sz="4400" dirty="0" err="1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 of March</a:t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>
                <a:latin typeface="Calibri" pitchFamily="34" charset="0"/>
                <a:cs typeface="Calibri" pitchFamily="34" charset="0"/>
              </a:rPr>
              <a:t>It’s Friday today</a:t>
            </a:r>
            <a:br>
              <a:rPr lang="en-US" sz="4400" dirty="0">
                <a:latin typeface="Calibri" pitchFamily="34" charset="0"/>
                <a:cs typeface="Calibri" pitchFamily="34" charset="0"/>
              </a:rPr>
            </a:b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9788" y="1988840"/>
            <a:ext cx="7044580" cy="4320480"/>
          </a:xfrm>
        </p:spPr>
        <p:txBody>
          <a:bodyPr/>
          <a:lstStyle/>
          <a:p>
            <a:pPr algn="ctr"/>
            <a:endParaRPr lang="en-US" sz="40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C:\Users\Олег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1815"/>
            <a:ext cx="4427985" cy="34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открыйтый урок\лондон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916832"/>
            <a:ext cx="32408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открыйтый урок\лондон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8" y="1916832"/>
            <a:ext cx="28814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открыйтый урок\лондон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0744"/>
            <a:ext cx="2772023" cy="21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открыйтый урок\лондон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05" y="4005064"/>
            <a:ext cx="2921483" cy="21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5400600" cy="1656184"/>
          </a:xfrm>
        </p:spPr>
        <p:txBody>
          <a:bodyPr/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Town Life. London.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>
                <a:latin typeface="Calibri" pitchFamily="34" charset="0"/>
                <a:cs typeface="Calibri" pitchFamily="34" charset="0"/>
              </a:rPr>
            </a:b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9788" y="1988840"/>
            <a:ext cx="7044580" cy="4320480"/>
          </a:xfrm>
        </p:spPr>
        <p:txBody>
          <a:bodyPr/>
          <a:lstStyle/>
          <a:p>
            <a:r>
              <a:rPr lang="en-US" sz="4000" b="1" dirty="0" smtClean="0"/>
              <a:t>Town          </a:t>
            </a:r>
            <a:r>
              <a:rPr lang="en-US" sz="3600" b="1" dirty="0" smtClean="0">
                <a:solidFill>
                  <a:srgbClr val="78ADCD"/>
                </a:solidFill>
              </a:rPr>
              <a:t>Present Perfect </a:t>
            </a:r>
            <a:endParaRPr lang="ru-RU" sz="3600" dirty="0">
              <a:solidFill>
                <a:srgbClr val="78ADCD"/>
              </a:solidFill>
            </a:endParaRPr>
          </a:p>
          <a:p>
            <a:r>
              <a:rPr lang="en-US" sz="3600" b="1" dirty="0" err="1" smtClean="0">
                <a:solidFill>
                  <a:srgbClr val="78ADCD"/>
                </a:solidFill>
              </a:rPr>
              <a:t>Cit</a:t>
            </a:r>
            <a:r>
              <a:rPr lang="en-US" sz="3600" b="1" dirty="0" smtClean="0">
                <a:solidFill>
                  <a:srgbClr val="78ADCD"/>
                </a:solidFill>
              </a:rPr>
              <a:t>                           tense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                      </a:t>
            </a:r>
            <a:endParaRPr lang="ru-RU" sz="4000" dirty="0"/>
          </a:p>
          <a:p>
            <a:r>
              <a:rPr lang="en-US" sz="1400" b="1" dirty="0"/>
              <a:t>Main</a:t>
            </a:r>
            <a:endParaRPr lang="ru-RU" sz="1400" dirty="0"/>
          </a:p>
          <a:p>
            <a:r>
              <a:rPr lang="en-US" sz="1400" b="1" dirty="0"/>
              <a:t>Cinema</a:t>
            </a:r>
            <a:endParaRPr lang="ru-RU" sz="1400" dirty="0"/>
          </a:p>
          <a:p>
            <a:r>
              <a:rPr lang="en-US" sz="1400" b="1" dirty="0"/>
              <a:t>Theatre</a:t>
            </a:r>
            <a:endParaRPr lang="ru-RU" sz="1400" dirty="0"/>
          </a:p>
          <a:p>
            <a:r>
              <a:rPr lang="en-US" sz="1400" b="1" dirty="0"/>
              <a:t>Church</a:t>
            </a:r>
            <a:endParaRPr lang="ru-RU" sz="1400" dirty="0"/>
          </a:p>
          <a:p>
            <a:r>
              <a:rPr lang="en-US" sz="1400" b="1" dirty="0"/>
              <a:t>Road</a:t>
            </a:r>
            <a:endParaRPr lang="ru-RU" sz="1400" dirty="0"/>
          </a:p>
          <a:p>
            <a:r>
              <a:rPr lang="en-US" sz="1400" b="1" dirty="0"/>
              <a:t>Traffic lights</a:t>
            </a:r>
            <a:endParaRPr lang="ru-RU" sz="1400" dirty="0"/>
          </a:p>
          <a:p>
            <a:r>
              <a:rPr lang="en-US" sz="1400" b="1" dirty="0"/>
              <a:t>Turn to the left</a:t>
            </a:r>
            <a:endParaRPr lang="ru-RU" sz="1400" dirty="0"/>
          </a:p>
          <a:p>
            <a:r>
              <a:rPr lang="en-US" sz="1400" b="1" dirty="0"/>
              <a:t> </a:t>
            </a:r>
            <a:endParaRPr lang="ru-RU" sz="1400" dirty="0"/>
          </a:p>
          <a:p>
            <a:r>
              <a:rPr lang="en-US" sz="1400" b="1" dirty="0"/>
              <a:t>Turn to the right</a:t>
            </a:r>
            <a:endParaRPr lang="ru-RU" sz="1400" dirty="0"/>
          </a:p>
          <a:p>
            <a:r>
              <a:rPr lang="en-US" sz="2800" dirty="0"/>
              <a:t> </a:t>
            </a:r>
            <a:endParaRPr lang="ru-RU" sz="2800" dirty="0"/>
          </a:p>
          <a:p>
            <a:pPr algn="ctr"/>
            <a:endParaRPr lang="en-US" sz="40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C:\Users\Олег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10" y="-31815"/>
            <a:ext cx="4427985" cy="34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открыйтый урок\iаудирова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33681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открыйтый урок\диало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3312368" cy="22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7622232" cy="6593160"/>
          </a:xfrm>
        </p:spPr>
        <p:txBody>
          <a:bodyPr/>
          <a:lstStyle/>
          <a:p>
            <a:r>
              <a:rPr lang="en-US" sz="4400" dirty="0" smtClean="0"/>
              <a:t>Where are you going, my little cat?</a:t>
            </a:r>
          </a:p>
          <a:p>
            <a:r>
              <a:rPr lang="en-US" sz="4400" dirty="0" smtClean="0"/>
              <a:t>I am going to town to buy a hat.</a:t>
            </a:r>
          </a:p>
          <a:p>
            <a:r>
              <a:rPr lang="en-US" sz="4400" dirty="0" smtClean="0"/>
              <a:t>What? A hat for a cat? </a:t>
            </a:r>
          </a:p>
          <a:p>
            <a:r>
              <a:rPr lang="en-US" sz="4400" dirty="0" smtClean="0"/>
              <a:t>A cat in a hat? Who ever saw a cat in a hat?</a:t>
            </a:r>
            <a:endParaRPr lang="ru-RU" sz="4400" dirty="0"/>
          </a:p>
        </p:txBody>
      </p:sp>
      <p:pic>
        <p:nvPicPr>
          <p:cNvPr id="6146" name="Picture 2" descr="E:\открыйтый урок\лондон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1138"/>
            <a:ext cx="2153815" cy="16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0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315200" cy="5491336"/>
          </a:xfrm>
        </p:spPr>
        <p:txBody>
          <a:bodyPr/>
          <a:lstStyle/>
          <a:p>
            <a:r>
              <a:rPr lang="en-US" b="1" dirty="0"/>
              <a:t>Town</a:t>
            </a:r>
            <a:endParaRPr lang="ru-RU" dirty="0"/>
          </a:p>
          <a:p>
            <a:r>
              <a:rPr lang="en-US" b="1" dirty="0"/>
              <a:t>City</a:t>
            </a:r>
            <a:endParaRPr lang="ru-RU" dirty="0"/>
          </a:p>
          <a:p>
            <a:r>
              <a:rPr lang="en-US" b="1" dirty="0"/>
              <a:t>Square</a:t>
            </a:r>
            <a:endParaRPr lang="ru-RU" dirty="0"/>
          </a:p>
          <a:p>
            <a:r>
              <a:rPr lang="en-US" b="1" dirty="0"/>
              <a:t>Main</a:t>
            </a:r>
            <a:endParaRPr lang="ru-RU" dirty="0"/>
          </a:p>
          <a:p>
            <a:r>
              <a:rPr lang="en-US" b="1" dirty="0"/>
              <a:t>Cinema</a:t>
            </a:r>
            <a:endParaRPr lang="ru-RU" dirty="0"/>
          </a:p>
          <a:p>
            <a:r>
              <a:rPr lang="en-US" b="1" dirty="0"/>
              <a:t>Theatre</a:t>
            </a:r>
            <a:endParaRPr lang="ru-RU" dirty="0"/>
          </a:p>
          <a:p>
            <a:r>
              <a:rPr lang="en-US" b="1" dirty="0"/>
              <a:t>Church</a:t>
            </a:r>
            <a:endParaRPr lang="ru-RU" dirty="0"/>
          </a:p>
          <a:p>
            <a:r>
              <a:rPr lang="en-US" b="1" dirty="0"/>
              <a:t>Road</a:t>
            </a:r>
            <a:endParaRPr lang="ru-RU" dirty="0"/>
          </a:p>
          <a:p>
            <a:r>
              <a:rPr lang="en-US" b="1" dirty="0"/>
              <a:t>Traffic lights</a:t>
            </a:r>
            <a:endParaRPr lang="ru-RU" dirty="0"/>
          </a:p>
          <a:p>
            <a:r>
              <a:rPr lang="en-US" b="1" dirty="0"/>
              <a:t>Turn to the </a:t>
            </a:r>
            <a:r>
              <a:rPr lang="en-US" b="1" dirty="0" smtClean="0"/>
              <a:t>left</a:t>
            </a:r>
            <a:r>
              <a:rPr lang="en-US" b="1" dirty="0"/>
              <a:t> </a:t>
            </a:r>
            <a:endParaRPr lang="ru-RU" dirty="0"/>
          </a:p>
          <a:p>
            <a:r>
              <a:rPr lang="en-US" b="1" dirty="0"/>
              <a:t>Turn to the right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E:\открыйтый урок\лондон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0" y="3573016"/>
            <a:ext cx="3617979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9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21"/>
            <a:ext cx="7086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Translate the sentences: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67544" y="1556792"/>
            <a:ext cx="8064896" cy="4824536"/>
          </a:xfrm>
          <a:prstGeom prst="roundRect">
            <a:avLst>
              <a:gd name="adj" fmla="val 589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There are a lot of small towns in England.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Are the roads in your city very good?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A cinema is a place where people can watch films.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main idea of the book?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baseline="0" dirty="0" smtClean="0">
                <a:solidFill>
                  <a:schemeClr val="tx1"/>
                </a:solidFill>
                <a:latin typeface="Arial" charset="0"/>
              </a:rPr>
              <a:t>Do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you Know the Main Theatre well?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What is the main square in your town?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then walk two blocks to the traffic lights.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There were many people in the church.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Walk to the corner and turn to the left.</a:t>
            </a:r>
          </a:p>
        </p:txBody>
      </p:sp>
      <p:pic>
        <p:nvPicPr>
          <p:cNvPr id="4098" name="Picture 2" descr="E:\открыйтый урок\лондон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42293"/>
            <a:ext cx="2273830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2195736" y="1196752"/>
            <a:ext cx="6840760" cy="4536504"/>
          </a:xfrm>
          <a:prstGeom prst="roundRect">
            <a:avLst>
              <a:gd name="adj" fmla="val 589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solidFill>
                  <a:srgbClr val="7030A0"/>
                </a:solidFill>
                <a:latin typeface="Arial" charset="0"/>
              </a:rPr>
              <a:t>Already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Yet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solidFill>
                  <a:srgbClr val="7030A0"/>
                </a:solidFill>
                <a:latin typeface="Arial" charset="0"/>
              </a:rPr>
              <a:t>Just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Ever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solidFill>
                  <a:srgbClr val="7030A0"/>
                </a:solidFill>
                <a:latin typeface="Arial" charset="0"/>
              </a:rPr>
              <a:t>Since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3874" y="404664"/>
            <a:ext cx="7086600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Present Perfect tense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E:\открыйтый урок\лондон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177819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478216" cy="6305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Подлежащее</a:t>
            </a:r>
          </a:p>
          <a:p>
            <a:pPr marL="0" indent="0" algn="ctr">
              <a:buNone/>
            </a:pPr>
            <a:endParaRPr lang="ru-RU" sz="5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</a:rPr>
              <a:t>Have       V3 ( V1 + </a:t>
            </a:r>
            <a:r>
              <a:rPr lang="en-US" sz="5400" dirty="0" err="1" smtClean="0">
                <a:solidFill>
                  <a:srgbClr val="7030A0"/>
                </a:solidFill>
              </a:rPr>
              <a:t>ed</a:t>
            </a:r>
            <a:r>
              <a:rPr lang="en-US" sz="5400" dirty="0" smtClean="0">
                <a:solidFill>
                  <a:srgbClr val="7030A0"/>
                </a:solidFill>
              </a:rPr>
              <a:t>) </a:t>
            </a:r>
            <a:r>
              <a:rPr lang="en-US" sz="54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</a:rPr>
              <a:t>Has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E:\открыйтый урок\лондон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39090"/>
            <a:ext cx="2729879" cy="20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9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622232" cy="644914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 have hurt my leg. I can’t go.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have cleaned the window. The window is clean.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has locked the door. The door is closed.</a:t>
            </a:r>
          </a:p>
          <a:p>
            <a:pPr marL="514350" indent="-514350">
              <a:buAutoNum type="arabicPeriod"/>
            </a:pPr>
            <a:r>
              <a:rPr lang="en-US" dirty="0" smtClean="0"/>
              <a:t>Mary has already read the book. You can take it.</a:t>
            </a:r>
          </a:p>
          <a:p>
            <a:pPr marL="514350" indent="-514350">
              <a:buAutoNum type="arabicPeriod"/>
            </a:pPr>
            <a:r>
              <a:rPr lang="en-US" dirty="0" smtClean="0"/>
              <a:t>Mother has cooked the dinner. The dinner is on the table.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1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80729"/>
            <a:ext cx="7315200" cy="115212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Home task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060848"/>
            <a:ext cx="7315200" cy="4720952"/>
          </a:xfrm>
        </p:spPr>
        <p:txBody>
          <a:bodyPr/>
          <a:lstStyle/>
          <a:p>
            <a:r>
              <a:rPr lang="en-US" dirty="0" smtClean="0"/>
              <a:t>1. words – to learn for dictation</a:t>
            </a:r>
          </a:p>
          <a:p>
            <a:r>
              <a:rPr lang="en-US" dirty="0" smtClean="0"/>
              <a:t>2. ex. 11 p. 130 ( read and translate)</a:t>
            </a:r>
          </a:p>
          <a:p>
            <a:r>
              <a:rPr lang="en-US" dirty="0" smtClean="0"/>
              <a:t>3. ex. 15 p. 125 ( </a:t>
            </a:r>
            <a:r>
              <a:rPr lang="en-US" smtClean="0"/>
              <a:t>in written)</a:t>
            </a:r>
            <a:endParaRPr lang="ru-RU" dirty="0"/>
          </a:p>
        </p:txBody>
      </p:sp>
      <p:pic>
        <p:nvPicPr>
          <p:cNvPr id="3074" name="Picture 2" descr="E:\открыйтый урок\лондон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5" y="4005064"/>
            <a:ext cx="3041914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4269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105</TotalTime>
  <Words>287</Words>
  <Application>Microsoft Office PowerPoint</Application>
  <PresentationFormat>Экран (4:3)</PresentationFormat>
  <Paragraphs>64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powerpoint-template</vt:lpstr>
      <vt:lpstr>The 11 th of March It’s Friday today </vt:lpstr>
      <vt:lpstr>Town Life. London. </vt:lpstr>
      <vt:lpstr>Презентация PowerPoint</vt:lpstr>
      <vt:lpstr>Презентация PowerPoint</vt:lpstr>
      <vt:lpstr>Translate the sentences:</vt:lpstr>
      <vt:lpstr>      Present Perfect tense</vt:lpstr>
      <vt:lpstr>Презентация PowerPoint</vt:lpstr>
      <vt:lpstr>Презентация PowerPoint</vt:lpstr>
      <vt:lpstr>           Home 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user</cp:lastModifiedBy>
  <cp:revision>12</cp:revision>
  <dcterms:created xsi:type="dcterms:W3CDTF">2012-08-03T06:29:03Z</dcterms:created>
  <dcterms:modified xsi:type="dcterms:W3CDTF">2016-03-10T12:42:24Z</dcterms:modified>
</cp:coreProperties>
</file>