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56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1" r:id="rId14"/>
    <p:sldId id="274" r:id="rId15"/>
    <p:sldId id="276" r:id="rId16"/>
    <p:sldId id="27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3.jpeg"/><Relationship Id="rId21" Type="http://schemas.openxmlformats.org/officeDocument/2006/relationships/image" Target="../media/image70.png"/><Relationship Id="rId7" Type="http://schemas.openxmlformats.org/officeDocument/2006/relationships/image" Target="../media/image57.gif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gi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15" Type="http://schemas.openxmlformats.org/officeDocument/2006/relationships/image" Target="../media/image64.gif"/><Relationship Id="rId23" Type="http://schemas.openxmlformats.org/officeDocument/2006/relationships/image" Target="../media/image72.png"/><Relationship Id="rId10" Type="http://schemas.openxmlformats.org/officeDocument/2006/relationships/image" Target="../media/image60.gif"/><Relationship Id="rId19" Type="http://schemas.openxmlformats.org/officeDocument/2006/relationships/image" Target="../media/image68.wmf"/><Relationship Id="rId4" Type="http://schemas.openxmlformats.org/officeDocument/2006/relationships/image" Target="../media/image54.gif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global-shoping.ru/preview/588525/p1_80823152907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500043"/>
            <a:ext cx="5857916" cy="285751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– волшебная страна!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Хотите заглянуть</a:t>
            </a:r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D:\Новая папка (3)\Новая папка\DSCN20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714356"/>
            <a:ext cx="3290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Администратор\Рабочий стол\get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4048185" cy="3036139"/>
          </a:xfrm>
          <a:prstGeom prst="rect">
            <a:avLst/>
          </a:prstGeom>
          <a:noFill/>
        </p:spPr>
      </p:pic>
      <p:pic>
        <p:nvPicPr>
          <p:cNvPr id="8194" name="Picture 2" descr="D:\фото ПДД\фото 26.05.11г с ГИБДД\оля\IMG_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57166"/>
            <a:ext cx="3429220" cy="2571768"/>
          </a:xfrm>
          <a:prstGeom prst="rect">
            <a:avLst/>
          </a:prstGeom>
          <a:noFill/>
        </p:spPr>
      </p:pic>
      <p:pic>
        <p:nvPicPr>
          <p:cNvPr id="8" name="Рисунок 7" descr="H:\фото 26.05.11г с ГИБДД\все что было на флешке\фотоаппарат\д.сад 9 мая\IMG_002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500438"/>
            <a:ext cx="3786214" cy="30718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1" name="Picture 3" descr="C:\Documents and Settings\Администратор\Рабочий стол\флешка\ge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571480"/>
            <a:ext cx="4024341" cy="2786082"/>
          </a:xfrm>
          <a:prstGeom prst="rect">
            <a:avLst/>
          </a:prstGeom>
          <a:noFill/>
        </p:spPr>
      </p:pic>
      <p:pic>
        <p:nvPicPr>
          <p:cNvPr id="1026" name="Picture 2" descr="H:\Новая папка (2)\IMG_0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4000528" cy="2928958"/>
          </a:xfrm>
          <a:prstGeom prst="rect">
            <a:avLst/>
          </a:prstGeom>
          <a:noFill/>
        </p:spPr>
      </p:pic>
      <p:pic>
        <p:nvPicPr>
          <p:cNvPr id="1027" name="Picture 3" descr="H:\Новая папка (2)\IMG_0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4055150" cy="3041641"/>
          </a:xfrm>
          <a:prstGeom prst="rect">
            <a:avLst/>
          </a:prstGeom>
          <a:noFill/>
        </p:spPr>
      </p:pic>
      <p:pic>
        <p:nvPicPr>
          <p:cNvPr id="9" name="Рисунок 8" descr="C:\Documents and Settings\Администратор\Рабочий стол\флешка\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571480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Администратор\Рабочий стол\ФЛЕШКА МАМЫ!\фото\Новая папка (2)\SAM_19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428992" cy="2411008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ФЛЕШКА МАМЫ!\фото\Новая папка (2)\SAM_1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14356"/>
            <a:ext cx="3921120" cy="2714620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Рабочий стол\ФЛЕШКА МАМЫ!\фото\Новая папка (2)\SAM_2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571876"/>
            <a:ext cx="32861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ФЛЕШКА МАМЫ!\фото\Новая папка (2)\SAM_19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714752"/>
            <a:ext cx="35004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Рабочий стол\ФЛЕШКА МАМЫ!\фото\фото экскурсия\IMG_003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374499" cy="28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ЛЕШКА МАМЫ!\фото\фото экскурсия\IMG_0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142984"/>
            <a:ext cx="349836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ЛЕШКА МАМЫ!\фото\фото экскурсия\IMG_00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714752"/>
            <a:ext cx="378750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Admin\Рабочий стол\ПДД\IMG_212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3920512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Admin\Рабочий стол\ПДД\IMG_21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643050"/>
            <a:ext cx="400052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ПДД\IMG_2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81002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3" descr="D:\фото ПДД\DSCN1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24384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фото ПДД\DSCN187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0003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ПДД\DSCN18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14752"/>
            <a:ext cx="30003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ПДД\DSCN18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86190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122" name="Picture 2" descr="C:\Documents and Settings\Администратор\Рабочий стол\флешка\0_3a8db_2c10a096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14356"/>
            <a:ext cx="1928826" cy="1285884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флешка\практический материал\63136665_5f8350820d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000108"/>
            <a:ext cx="1509761" cy="1000132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флешка\практический материал\1316456316_screenhunter_09-sep.-19-21.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500166" cy="123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57356" y="714356"/>
            <a:ext cx="65722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«Берёзка»</a:t>
            </a:r>
          </a:p>
        </p:txBody>
      </p:sp>
      <p:pic>
        <p:nvPicPr>
          <p:cNvPr id="9" name="Picture 3" descr="C:\Documents and Settings\Администратор\Рабочий стол\флешка\getIma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04864"/>
            <a:ext cx="2889271" cy="2000264"/>
          </a:xfrm>
          <a:prstGeom prst="rect">
            <a:avLst/>
          </a:prstGeom>
          <a:noFill/>
        </p:spPr>
      </p:pic>
      <p:pic>
        <p:nvPicPr>
          <p:cNvPr id="13" name="Picture 4" descr="D:\Новая папка (3)\фото рмо\DSCN19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2013" y="2204864"/>
            <a:ext cx="2667779" cy="2000834"/>
          </a:xfrm>
          <a:prstGeom prst="rect">
            <a:avLst/>
          </a:prstGeom>
          <a:noFill/>
        </p:spPr>
      </p:pic>
      <p:pic>
        <p:nvPicPr>
          <p:cNvPr id="14" name="Рисунок 13" descr="C:\Documents and Settings\Администратор\Рабочий стол\ФЛЕШКА МАМЫ!\фото\фото экскурсия\IMG_004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86298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Администратор\Рабочий стол\ФЛЕШКА МАМЫ!\фото\Новая папка (2)\SAM_19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725144"/>
            <a:ext cx="2786082" cy="195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8" descr="353-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053" name="Picture 7" descr="4397b6011aacb6f8985dc5c4aa2c70e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084763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5013325"/>
            <a:ext cx="14970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86c1c7a33ce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351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f1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6021388"/>
            <a:ext cx="7191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b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6021388"/>
            <a:ext cx="5064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b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600" y="5949950"/>
            <a:ext cx="4905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6" descr="tree2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36838"/>
            <a:ext cx="248443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7" descr="tree2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088" y="3113088"/>
            <a:ext cx="23034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468313" y="6092825"/>
          <a:ext cx="417512" cy="431800"/>
        </p:xfrm>
        <a:graphic>
          <a:graphicData uri="http://schemas.openxmlformats.org/presentationml/2006/ole">
            <p:oleObj spid="_x0000_s6147" name="Фотография Photo Editor" r:id="rId11" imgW="1267002" imgH="1638529" progId="">
              <p:embed/>
            </p:oleObj>
          </a:graphicData>
        </a:graphic>
      </p:graphicFrame>
      <p:pic>
        <p:nvPicPr>
          <p:cNvPr id="2061" name="Picture 22" descr="f12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1013" y="6308725"/>
            <a:ext cx="574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23" descr="j04339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850" y="6308725"/>
            <a:ext cx="3603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4" descr="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463" y="5589588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7" descr="radugazvezd4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4414" y="-357214"/>
            <a:ext cx="648176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8" descr="tree23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813" y="3716338"/>
            <a:ext cx="1554162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arg-blue-left-tr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00892" y="3429000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B_Fly31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7628801">
            <a:off x="2927350" y="3608388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Bee06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982442" flipH="1">
            <a:off x="5940425" y="3429000"/>
            <a:ext cx="3587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143108" y="928670"/>
            <a:ext cx="6157936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детства радостен и тонок, как флейты плавающий звук.                                                 </a:t>
            </a: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 смеётся мне ребёнок, я знаю, что не зря живу.</a:t>
            </a:r>
          </a:p>
          <a:p>
            <a:endParaRPr lang="ru-RU" dirty="0" smtClean="0"/>
          </a:p>
        </p:txBody>
      </p:sp>
      <p:pic>
        <p:nvPicPr>
          <p:cNvPr id="2070" name="Picture 30" descr="j023288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56325" y="5516563"/>
            <a:ext cx="77152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1" descr="j023214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79613" y="5805488"/>
            <a:ext cx="936625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2" descr="AG00130_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1616372">
            <a:off x="7885113" y="6021388"/>
            <a:ext cx="365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4" descr="2493def5ff6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368888" flipH="1">
            <a:off x="7135813" y="5397500"/>
            <a:ext cx="3270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5" descr="80"/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211638" y="4868863"/>
            <a:ext cx="8778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2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316 0.33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122" name="Picture 2" descr="C:\Documents and Settings\Администратор\Рабочий стол\флешка\0_3a8db_2c10a096_X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929618" cy="5286412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Рабочий стол\флешка\практический материал\63136665_5f8350820d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14554"/>
            <a:ext cx="4097924" cy="2714644"/>
          </a:xfrm>
          <a:prstGeom prst="rect">
            <a:avLst/>
          </a:prstGeom>
          <a:noFill/>
        </p:spPr>
      </p:pic>
      <p:pic>
        <p:nvPicPr>
          <p:cNvPr id="6" name="Picture 3" descr="C:\Documents and Settings\Администратор\Рабочий стол\флешка\практический материал\1316456316_screenhunter_09-sep.-19-21.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36708" cy="1676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85918" y="500042"/>
            <a:ext cx="657226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«Берёзка»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выступление на рмо\DSC03962.JPG"/>
          <p:cNvPicPr/>
          <p:nvPr/>
        </p:nvPicPr>
        <p:blipFill>
          <a:blip r:embed="rId3" cstate="print"/>
          <a:srcRect t="20726" r="30572" b="8333"/>
          <a:stretch>
            <a:fillRect/>
          </a:stretch>
        </p:blipFill>
        <p:spPr bwMode="auto">
          <a:xfrm>
            <a:off x="1285852" y="4214818"/>
            <a:ext cx="3276609" cy="236696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выступление на рмо\DSC04037.JPG"/>
          <p:cNvPicPr/>
          <p:nvPr/>
        </p:nvPicPr>
        <p:blipFill>
          <a:blip r:embed="rId4" cstate="print"/>
          <a:srcRect r="4695"/>
          <a:stretch>
            <a:fillRect/>
          </a:stretch>
        </p:blipFill>
        <p:spPr bwMode="auto">
          <a:xfrm>
            <a:off x="4857752" y="3286124"/>
            <a:ext cx="3714776" cy="314327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выступление на рмо\DSC04045.JPG"/>
          <p:cNvPicPr/>
          <p:nvPr/>
        </p:nvPicPr>
        <p:blipFill>
          <a:blip r:embed="rId5" cstate="print"/>
          <a:srcRect l="22578"/>
          <a:stretch>
            <a:fillRect/>
          </a:stretch>
        </p:blipFill>
        <p:spPr bwMode="auto">
          <a:xfrm>
            <a:off x="357158" y="714356"/>
            <a:ext cx="3919558" cy="32861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4" descr="C:\Users\Юлия\Desktop\DSC04065.JPG"/>
          <p:cNvPicPr>
            <a:picLocks noChangeAspect="1" noChangeArrowheads="1"/>
          </p:cNvPicPr>
          <p:nvPr/>
        </p:nvPicPr>
        <p:blipFill>
          <a:blip r:embed="rId6" cstate="print"/>
          <a:srcRect l="22865" b="29131"/>
          <a:stretch>
            <a:fillRect/>
          </a:stretch>
        </p:blipFill>
        <p:spPr bwMode="auto">
          <a:xfrm>
            <a:off x="4429124" y="571480"/>
            <a:ext cx="41966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0"/>
            <a:ext cx="4334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Ученье с увлеченьем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Администратор\Рабочий стол\ФЛЕШКА МАМЫ!\фото\DSC0388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04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ЛЕШКА МАМЫ!\фото\DSC039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66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ЛЕШКА МАМЫ!\фото\DSC039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1475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ФЛЕШКА МАМЫ!\фото\DSC039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143248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Содержимое 4" descr="C:\Documents and Settings\Администратор\Рабочий стол\ФЛЕШКА МАМЫ!\фото\мо\DSC0408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3786214" cy="3000396"/>
          </a:xfrm>
          <a:prstGeom prst="rect">
            <a:avLst/>
          </a:prstGeom>
          <a:noFill/>
        </p:spPr>
      </p:pic>
      <p:pic>
        <p:nvPicPr>
          <p:cNvPr id="7" name="Рисунок 6" descr="C:\Documents and Settings\Администратор\Рабочий стол\ФЛЕШКА МАМЫ!\фото\мо\DSC040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21484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Новая папка (3)\фото рмо\DSCN19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71480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Новая папка (3)\фото рмо\DSCN19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7148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Администратор\Рабочий стол\ФЛЕШКА МАМЫ!\фото\мо\DSC0409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50006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ЛЕШКА МАМЫ!\фото\мо\DSC04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857496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Администратор\Мои документы\Мои рисунки\Изображение\Изображение 16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57166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Мои документы\Мои рисунки\Изображение\Изображение 1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57148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ФЛЕШКА МАМЫ!\фото\Новая папка (2)\фоточки\DSC041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357562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ФЛЕШКА МАМЫ!\фото\Новая папка (2)\фоточки\DSC041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714752"/>
            <a:ext cx="3997330" cy="28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C:\Documents and Settings\Администратор\Рабочий стол\ФЛЕШКА МАМЫ!\нг\DSCN283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071810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истратор\Рабочий стол\ФЛЕШКА МАМЫ!\нг\DSCN2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85728"/>
            <a:ext cx="34290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86314" y="1571612"/>
            <a:ext cx="3970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Скучно не бывает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am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Содержимое 3" descr="D:\фото таня\DSCN240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3588813" cy="26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 таня\DSCN26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857232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истратор\Рабочий стол\воспитатель года\фотоматериал\DSC024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714776" cy="27146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3929090" cy="2786082"/>
          </a:xfrm>
          <a:prstGeom prst="rect">
            <a:avLst/>
          </a:prstGeom>
          <a:noFill/>
          <a:ln w="28575"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60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Фотография Photo Editor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Экскурсии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30</cp:revision>
  <dcterms:modified xsi:type="dcterms:W3CDTF">2016-10-03T14:34:02Z</dcterms:modified>
</cp:coreProperties>
</file>