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00" r:id="rId4"/>
    <p:sldId id="294" r:id="rId5"/>
    <p:sldId id="260" r:id="rId6"/>
    <p:sldId id="263" r:id="rId7"/>
    <p:sldId id="267" r:id="rId8"/>
    <p:sldId id="268" r:id="rId9"/>
    <p:sldId id="296" r:id="rId10"/>
    <p:sldId id="270" r:id="rId11"/>
    <p:sldId id="272" r:id="rId12"/>
    <p:sldId id="274" r:id="rId13"/>
    <p:sldId id="303" r:id="rId14"/>
    <p:sldId id="301" r:id="rId15"/>
    <p:sldId id="302" r:id="rId16"/>
    <p:sldId id="282" r:id="rId17"/>
    <p:sldId id="284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2A76D-10F4-46F2-B490-72B8A38E9931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D03F-CDD3-4FED-9CF4-EF9272506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D03F-CDD3-4FED-9CF4-EF92725068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A700-1D2A-4370-8F59-BA639B5A14DB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3;&#1086;&#1074;&#1072;&#1103;%20&#1087;&#1072;&#1087;&#1082;&#1072;\&#1052;&#1080;&#1085;&#1091;&#1089;&#1086;&#1074;&#1082;&#1072;%20-%20&#1044;&#1077;&#1090;&#1089;&#1082;&#1080;&#1081;%20&#1089;&#1072;&#1076;%20(&#1047;&#1072;%20&#1083;&#1077;&#1090;&#1086;&#1084;%20&#1079;&#1080;&#1084;&#1072;...)%20(mp3cut.ru)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3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5721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Государственное бюджетное дошкольное образовательное учреждение </a:t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Красногвардейского района </a:t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детский сад №15 </a:t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Визитная карточка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Лосевой Натальи Викторовны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воспитателя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первой младшей группы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Санкт – Петербург</a:t>
            </a:r>
            <a:b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201</a:t>
            </a:r>
            <a:r>
              <a:rPr lang="en-US" sz="2200" b="1" dirty="0" smtClean="0">
                <a:solidFill>
                  <a:srgbClr val="C00000"/>
                </a:solidFill>
                <a:latin typeface="Monotype Corsiva" pitchFamily="66" charset="0"/>
              </a:rPr>
              <a:t>6 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год</a:t>
            </a:r>
            <a:endParaRPr lang="ru-RU" sz="2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Минусовка - Детский сад (За летом зима...) (mp3cut.ru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4329114" cy="32147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Мои воспитанники.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нашей группе такой порядок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все во власти у ребят.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живем мы все здесь дружно как семья, один отряд.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785794"/>
            <a:ext cx="3176591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71876"/>
            <a:ext cx="2500330" cy="25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5008" y="214290"/>
            <a:ext cx="361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Мы друг другу помогаем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071942"/>
            <a:ext cx="553998" cy="21345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Мы две подружки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000504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42976" y="3357562"/>
            <a:ext cx="495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Дом построим , будем жить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4829180" cy="27146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Учимся рисовать , лепить,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играть, танцевать.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Никого не обижать,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послушными быть .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Физкультурой заниматься ,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ничего не бояться.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4463"/>
            <a:ext cx="3391109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43636" y="2786058"/>
            <a:ext cx="23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Лепим колбаску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571" y="3357562"/>
            <a:ext cx="368570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357562"/>
            <a:ext cx="3357586" cy="282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85918" y="3000372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Покормят обедом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114932" cy="12858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Мы гуляем 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4274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1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786190"/>
            <a:ext cx="3501887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00760" y="450057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Делаем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куличик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5072074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     Едим на машине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714356"/>
            <a:ext cx="553998" cy="26432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Катаемся на горке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Работа с родителями.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Родителей своих детей я уважаю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бывает, и не просто 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к ним подход найти.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В конкурсах  участвуют в различных  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с удовольствием, 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в  субботниках  участие принимают. 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Конкурс родительских газет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Local Settings\Temporary Internet Files\Content.Word\DSCN1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254317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Documents and Settings\Admin\Local Settings\Temporary Internet Files\Content.Word\DSCN15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6003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Documents and Settings\Admin\Local Settings\Temporary Internet Files\Content.Word\DSCN15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643314"/>
            <a:ext cx="3543300" cy="2695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Новогодний утренник  -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201</a:t>
            </a:r>
            <a:r>
              <a:rPr lang="en-US" dirty="0" smtClean="0">
                <a:solidFill>
                  <a:srgbClr val="002060"/>
                </a:solidFill>
                <a:latin typeface="Monotype Corsiva" pitchFamily="66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Documents and Settings\Admin\Мои документы\OxNCQ9weN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0194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84DHOX5L-5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643182"/>
            <a:ext cx="3104707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-hMW8brQEA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857232"/>
            <a:ext cx="25002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4757742" cy="1071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Осенний праздник  «Путешествие на топ -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топусе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357186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3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43932" cy="578647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Вам о себе  поведала  лишь объективно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ведь перед судьями не врут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я не конфликтна, позитивно ,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и по работе  </a:t>
            </a:r>
            <a:r>
              <a:rPr lang="ru-RU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креативна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ценю, люблю свой нежный труд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твердят друзья 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«есть нивы тише».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Но ни за что не отступлю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я этих милых ребятишек,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как собственных люблю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судьба моя – я воспитатель!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Нет лучше доли на земле.</a:t>
            </a:r>
            <a:b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Local Settings\Temporary Internet Files\Content.Word\DSCN18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7166"/>
            <a:ext cx="1647190" cy="19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Local Settings\Temporary Internet Files\Content.Word\DSCN18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214686"/>
            <a:ext cx="1647190" cy="182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orary Internet Files\Content.Word\DSCN18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71480"/>
            <a:ext cx="1650262" cy="163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DSCN18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357562"/>
            <a:ext cx="1703425" cy="17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Admin\Local Settings\Temporary Internet Files\Content.IE5\SBF7US59\MC90044203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743075" cy="19494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Local Settings\Temporary Internet Files\Content.IE5\RT9Z23XK\MC90043437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1838325" cy="178435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Local Settings\Temporary Internet Files\Content.IE5\NHM98K0I\MC90043758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14686"/>
            <a:ext cx="1860550" cy="1876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496" y="357166"/>
            <a:ext cx="4929222" cy="578647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Я работаю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детском саду  №15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группе «Малышок»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воспитатель  удивительных маленьких  ребятишек.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стаж  работы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 этом учреждение  -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лет </a:t>
            </a: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b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4274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858048" cy="544037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Мое образование :</a:t>
            </a:r>
            <a:b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Высшие педагогическое</a:t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в 2012  прошла курсы повышения квалификации по теме: </a:t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«Современные подходы к организации педагогического процесса в группах раннего возраста»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858048" cy="41544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Мой девиз: жить не только ради детей но и вместе с детьми, разделять все их радости и невзгоды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786478" cy="5643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Немного о себе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Родилась я  в небольшом поселке Ленинградской области -п. Заборье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Там ходила в садик , школу.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Мечтала об профессии  учитель.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После окончание  школы поступила  в педагогический  институт имени А.И Герцена.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1995 году окончила  университет .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3 года работа в школе учителем  химии.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Вышла  замуж  , родила  двух дочерей 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 2004 года  работаю воспитателем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ясельной группе.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-54" b="52927"/>
          <a:stretch>
            <a:fillRect/>
          </a:stretch>
        </p:blipFill>
        <p:spPr bwMode="auto">
          <a:xfrm>
            <a:off x="6715140" y="3071810"/>
            <a:ext cx="1524722" cy="243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1355703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2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Почему я работаю воспитателем?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Я воспитатель!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Я горжусь этим 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Много профессий на свете ,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но  эту профессию не выбирают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выбирает ОНА!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Эта уверенность встречается редко и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может  быть доказано только жертвами,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которые человек приносит своему призванию 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Л.Н. Толстой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571480"/>
            <a:ext cx="4857784" cy="45720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Профессия воспитателя , как писал Лев Николаевич Толстой выбирает  сама.  Так получилась и со мной .  После окончание  университета , рождения детей . Мне пришлось  пойти работать в детский сад  воспитателем. Но я об этом не жалею . Мне очень нравиться работать с детьми, потому что каждый ребенок индивидуален и каждому есть своя изюминка. Для  того, чтобы найти подход к ребенку  , необходимо изучить его, любить и уважать его настолько чтобы отдавать ему самое лучшие, что имеешь в душе. Вы когда-нибудь видели глаза ребенка  они по – взрослому печальны . И я счастлива тем, 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что своим трудом зажигаю искорку радости во взгляде маленького человека.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Мои воспитанники с удовольствием идут в детский сад, приветствуют друг друга радостными, улыбками, объятиями, вместе играют . Значит им здесь хорошо и уютно.</a:t>
            </a:r>
            <a:r>
              <a:rPr lang="ru-RU" sz="1800" b="1" dirty="0" smtClean="0">
                <a:latin typeface="Monotype Corsiva" pitchFamily="66" charset="0"/>
              </a:rPr>
              <a:t/>
            </a:r>
            <a:br>
              <a:rPr lang="ru-RU" sz="1800" b="1" dirty="0" smtClean="0">
                <a:latin typeface="Monotype Corsiva" pitchFamily="66" charset="0"/>
              </a:rPr>
            </a:b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786082" cy="20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14620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6186502" cy="5214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мой жизненный приоритет</a:t>
            </a: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Это моя семья 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родная семья - моя пристань.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Здесь причал, что мне дорог и близок.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Дочки, муж. 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Здесь любовь, расставание, споры.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Дом мой словно огромный корабль. 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Что плывет по житейским простором,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здесь живет доброта и уют.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Здесь найдешь теплоту и участие.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В доме том меня любят и ждут.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http://cs413017.vk.me/v413017659/27cd/AxDZoc1R4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42918"/>
            <a:ext cx="3048000" cy="2028826"/>
          </a:xfrm>
          <a:prstGeom prst="rect">
            <a:avLst/>
          </a:prstGeom>
          <a:noFill/>
        </p:spPr>
      </p:pic>
      <p:pic>
        <p:nvPicPr>
          <p:cNvPr id="12292" name="Picture 4" descr="http://cs619330.vk.me/v619330724/168c7/TRBcOsrfrw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928934"/>
            <a:ext cx="2500330" cy="3333774"/>
          </a:xfrm>
          <a:prstGeom prst="rect">
            <a:avLst/>
          </a:prstGeom>
          <a:noFill/>
        </p:spPr>
      </p:pic>
      <p:pic>
        <p:nvPicPr>
          <p:cNvPr id="12294" name="Picture 6" descr="http://cs619231.vk.me/v619231550/13f72/XZoxvR1nq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643446"/>
            <a:ext cx="3000396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025.radikal.ru/1106/89/b1eb2efd1b96t.jpg"/>
          <p:cNvPicPr>
            <a:picLocks noChangeAspect="1" noChangeArrowheads="1"/>
          </p:cNvPicPr>
          <p:nvPr/>
        </p:nvPicPr>
        <p:blipFill>
          <a:blip r:embed="rId2"/>
          <a:srcRect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Мои принципы работы:</a:t>
            </a:r>
            <a:b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не быть назойливой; </a:t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у каждого свой мир интересов и увлечений;</a:t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детям давать больше самостоятельности и права выбора;</a:t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уметь вставать на позицию ребенка,</a:t>
            </a:r>
            <a:b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видеть в нем личность, индивидуальность.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208</Words>
  <Application>Microsoft Office PowerPoint</Application>
  <PresentationFormat>Экран (4:3)</PresentationFormat>
  <Paragraphs>27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бюджетное дошкольное образовательное учреждение  Красногвардейского района  детский сад №15  Визитная карточка Лосевой Натальи Викторовны воспитателя первой младшей группы   Санкт – Петербург 2016 год</vt:lpstr>
      <vt:lpstr> Я работаю  в детском саду  №15 в группе «Малышок»   воспитатель  удивительных маленьких  ребятишек. стаж  работы  в этом учреждение  - 12лет .    </vt:lpstr>
      <vt:lpstr>Мое образование : Высшие педагогическое в 2012  прошла курсы повышения квалификации по теме:  «Современные подходы к организации педагогического процесса в группах раннего возраста»</vt:lpstr>
      <vt:lpstr>Мой девиз: жить не только ради детей но и вместе с детьми, разделять все их радости и невзгоды</vt:lpstr>
      <vt:lpstr>Немного о себе Родилась я  в небольшом поселке Ленинградской области -п. Заборье  Там ходила в садик , школу. Мечтала об профессии  учитель. После окончание  школы поступила  в педагогический  институт имени А.И Герцена. 1995 году окончила  университет .  3 года работа в школе учителем  химии. Вышла  замуж  , родила  двух дочерей . С 2004 года  работаю воспитателем  в ясельной группе.    </vt:lpstr>
      <vt:lpstr> Почему я работаю воспитателем? Я воспитатель! Я горжусь этим ! Много профессий на свете , но  эту профессию не выбирают  выбирает ОНА! Эта уверенность встречается редко и  может  быть доказано только жертвами,  которые человек приносит своему призванию  Л.Н. Толстой </vt:lpstr>
      <vt:lpstr>Профессия воспитателя , как писал Лев Николаевич Толстой выбирает  сама.  Так получилась и со мной .  После окончание  университета , рождения детей . Мне пришлось  пойти работать в детский сад  воспитателем. Но я об этом не жалею . Мне очень нравиться работать с детьми, потому что каждый ребенок индивидуален и каждому есть своя изюминка. Для  того, чтобы найти подход к ребенку  , необходимо изучить его, любить и уважать его настолько чтобы отдавать ему самое лучшие, что имеешь в душе. Вы когда-нибудь видели глаза ребенка  они по – взрослому печальны . И я счастлива тем,  что своим трудом зажигаю искорку радости во взгляде маленького человека. Мои воспитанники с удовольствием идут в детский сад, приветствуют друг друга радостными, улыбками, объятиями, вместе играют . Значит им здесь хорошо и уютно. </vt:lpstr>
      <vt:lpstr>мой жизненный приоритет Это моя семья  родная семья - моя пристань. Здесь причал, что мне дорог и близок. Дочки, муж.  Здесь любовь, расставание, споры. Дом мой словно огромный корабль.  Что плывет по житейским простором, здесь живет доброта и уют. Здесь найдешь теплоту и участие. В доме том меня любят и ждут.   </vt:lpstr>
      <vt:lpstr>Мои принципы работы: не быть назойливой;  у каждого свой мир интересов и увлечений; детям давать больше самостоятельности и права выбора; уметь вставать на позицию ребенка,  видеть в нем личность, индивидуальность.</vt:lpstr>
      <vt:lpstr>Мои воспитанники. В нашей группе такой порядок  все во власти у ребят.  И живем мы все здесь дружно как семья, один отряд.</vt:lpstr>
      <vt:lpstr>Учимся рисовать , лепить,  играть, танцевать.  Никого не обижать, послушными быть .  Физкультурой заниматься ,  ничего не бояться. </vt:lpstr>
      <vt:lpstr>Мы гуляем </vt:lpstr>
      <vt:lpstr>Работа с родителями. Родителей своих детей я уважаю бывает, и не просто  к ним подход найти. В конкурсах  участвуют в различных   с удовольствием,  в  субботниках  участие принимают.  </vt:lpstr>
      <vt:lpstr>Конкурс родительских газет</vt:lpstr>
      <vt:lpstr>Новогодний утренник  - 2016. </vt:lpstr>
      <vt:lpstr>Осенний праздник  «Путешествие на топ - топусе</vt:lpstr>
      <vt:lpstr>Вам о себе  поведала  лишь объективно ведь перед судьями не врут я не конфликтна, позитивно , и по работе  креативна ценю, люблю свой нежный труд твердят друзья  «есть нивы тише». Но ни за что не отступлю я этих милых ребятишек, как собственных люблю судьба моя – я воспитатель! Нет лучше доли на земле. 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2014-12-02T08:28:08Z</dcterms:created>
  <dcterms:modified xsi:type="dcterms:W3CDTF">2016-10-03T16:20:21Z</dcterms:modified>
</cp:coreProperties>
</file>