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0" r:id="rId3"/>
    <p:sldId id="259" r:id="rId4"/>
    <p:sldId id="257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18EAF-3F5D-4F72-8606-BA60D3E82F69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0C77-A41D-4053-B708-A1172E116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9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Творческая работа на</a:t>
            </a:r>
            <a:br>
              <a:rPr lang="ru-RU" dirty="0" smtClean="0"/>
            </a:br>
            <a:r>
              <a:rPr lang="ru-RU" b="1" dirty="0">
                <a:solidFill>
                  <a:srgbClr val="444444"/>
                </a:solidFill>
                <a:latin typeface="Playfair Display"/>
              </a:rPr>
              <a:t>Всероссийский конкурс</a:t>
            </a:r>
            <a:br>
              <a:rPr lang="ru-RU" b="1" dirty="0">
                <a:solidFill>
                  <a:srgbClr val="444444"/>
                </a:solidFill>
                <a:latin typeface="Playfair Display"/>
              </a:rPr>
            </a:br>
            <a:r>
              <a:rPr lang="ru-RU" b="1" dirty="0">
                <a:solidFill>
                  <a:srgbClr val="444444"/>
                </a:solidFill>
                <a:latin typeface="Playfair Display"/>
              </a:rPr>
              <a:t>"Волшебный календарь природы"</a:t>
            </a:r>
            <a:br>
              <a:rPr lang="ru-RU" b="1" dirty="0">
                <a:solidFill>
                  <a:srgbClr val="444444"/>
                </a:solidFill>
                <a:latin typeface="Playfair Display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3600400" cy="136815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 </a:t>
            </a:r>
          </a:p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Люлев</a:t>
            </a:r>
            <a:r>
              <a:rPr lang="ru-RU" sz="2000" dirty="0" smtClean="0">
                <a:solidFill>
                  <a:schemeClr val="tx1"/>
                </a:solidFill>
              </a:rPr>
              <a:t> Дима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Воспитатель Нечаева С.Ю.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8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осенний коллаж\SAM_0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60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2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осенний коллаж\SAM_0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3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осенний коллаж\SAM_0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267"/>
            <a:ext cx="8173415" cy="6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1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осенний коллаж\SAM_0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09653" cy="59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осенний коллаж\SAM_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71183" cy="60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2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осенний коллаж\SAM_0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663"/>
            <a:ext cx="7920880" cy="59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3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</TotalTime>
  <Words>10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Творческая работа на Всероссийский конкурс "Волшебный календарь природы"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2016-10-04T18:22:47Z</dcterms:created>
  <dcterms:modified xsi:type="dcterms:W3CDTF">2016-10-04T18:52:46Z</dcterms:modified>
</cp:coreProperties>
</file>