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5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396F-DFBB-4DDB-AC87-292A707D01A4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7D65-D987-4968-B3DB-EA8408DB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7D65-D987-4968-B3DB-EA8408DB49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7D65-D987-4968-B3DB-EA8408DB49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62F3E4-870E-42D6-BA1D-63BA80DCC12E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CFAA41-5842-4DE1-9682-9571CC01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2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101;&#1085;\Downloads\Pesni-o-sporte-Zakalyaysya-esli-hochesh_-byt_-zdorov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Традиции нашей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(спортивные)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esni-o-sporte-Zakalyaysya-esli-hochesh_-byt_-zdor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Там мы учимся плавать и нырять.</a:t>
            </a:r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926" y="530225"/>
            <a:ext cx="3293086" cy="4389438"/>
          </a:xfrm>
        </p:spPr>
      </p:pic>
      <p:pic>
        <p:nvPicPr>
          <p:cNvPr id="6" name="Содержимое 5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097079"/>
            <a:ext cx="3930650" cy="3255729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спортивная семья.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Я очень люблю маму.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 папу.</a:t>
            </a:r>
            <a:endParaRPr lang="ru-RU" dirty="0"/>
          </a:p>
        </p:txBody>
      </p:sp>
      <p:pic>
        <p:nvPicPr>
          <p:cNvPr id="7" name="Содержимое 6" descr="IMG_04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57652" y="1447800"/>
            <a:ext cx="3631372" cy="3489325"/>
          </a:xfrm>
        </p:spPr>
      </p:pic>
      <p:pic>
        <p:nvPicPr>
          <p:cNvPr id="8" name="Содержимое 7" descr="IMG_037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78227" y="1447800"/>
            <a:ext cx="3680121" cy="3489325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19256" cy="2995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Воспитанника ГБОУ СОШ№572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о №4.</a:t>
            </a:r>
            <a:br>
              <a:rPr lang="ru-RU" dirty="0" smtClean="0"/>
            </a:br>
            <a:r>
              <a:rPr lang="ru-RU" dirty="0" smtClean="0"/>
              <a:t>Мама: Головина Ирина </a:t>
            </a:r>
            <a:br>
              <a:rPr lang="ru-RU" dirty="0" smtClean="0"/>
            </a:br>
            <a:r>
              <a:rPr lang="ru-RU" dirty="0" smtClean="0"/>
              <a:t>Николаевна.</a:t>
            </a:r>
            <a:br>
              <a:rPr lang="ru-RU" dirty="0" smtClean="0"/>
            </a:br>
            <a:r>
              <a:rPr lang="ru-RU" dirty="0" smtClean="0"/>
              <a:t>Папа: Головин Иван Валерьевич</a:t>
            </a:r>
            <a:br>
              <a:rPr lang="ru-RU" dirty="0" smtClean="0"/>
            </a:br>
            <a:r>
              <a:rPr lang="ru-RU" dirty="0" smtClean="0"/>
              <a:t>Сын: Головин Степан Иванович</a:t>
            </a:r>
            <a:br>
              <a:rPr lang="ru-RU" dirty="0" smtClean="0"/>
            </a:br>
            <a:r>
              <a:rPr lang="ru-RU" dirty="0" smtClean="0"/>
              <a:t> 6 лет.</a:t>
            </a:r>
            <a:endParaRPr lang="ru-RU" dirty="0"/>
          </a:p>
        </p:txBody>
      </p:sp>
      <p:pic>
        <p:nvPicPr>
          <p:cNvPr id="5" name="Содержимое 4" descr="DSCN2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2127" y="530225"/>
            <a:ext cx="2775777" cy="1962671"/>
          </a:xfrm>
        </p:spPr>
      </p:pic>
      <p:pic>
        <p:nvPicPr>
          <p:cNvPr id="6" name="Содержимое 5" descr="DSCN49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530225"/>
            <a:ext cx="2567219" cy="1890663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мы катаемся на коньках и играем в хоккей.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Ходим на лыжах.</a:t>
            </a:r>
            <a:endParaRPr lang="ru-RU" dirty="0"/>
          </a:p>
        </p:txBody>
      </p:sp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2843808" y="404664"/>
            <a:ext cx="5904656" cy="43924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Летом мы не только принимаем солнечные ванны…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…но и укрепляем основные группы мышц.</a:t>
            </a: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320480" cy="3384376"/>
          </a:xfrm>
        </p:spPr>
      </p:pic>
      <p:pic>
        <p:nvPicPr>
          <p:cNvPr id="9" name="Содержимое 8" descr="DSCN31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188" y="1401564"/>
            <a:ext cx="3744788" cy="33955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Закаляясь, мы бегаем босиком по воде и по снегу.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926" y="530225"/>
            <a:ext cx="3293086" cy="4389438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я выросту, то буду, как папа.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Мой папа-штангист.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 тоже много тренируюсь.</a:t>
            </a:r>
            <a:endParaRPr lang="ru-RU" dirty="0"/>
          </a:p>
        </p:txBody>
      </p:sp>
      <p:pic>
        <p:nvPicPr>
          <p:cNvPr id="7" name="Содержимое 6" descr="сканирование00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47800"/>
            <a:ext cx="2808312" cy="3493368"/>
          </a:xfrm>
        </p:spPr>
      </p:pic>
      <p:pic>
        <p:nvPicPr>
          <p:cNvPr id="8" name="Содержимое 7" descr="DSCN44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718468"/>
            <a:ext cx="3930650" cy="294798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ещё мы ходим в бассейн.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Мой папа-штангист.</a:t>
            </a:r>
          </a:p>
          <a:p>
            <a:r>
              <a:rPr lang="ru-RU" dirty="0" smtClean="0"/>
              <a:t>Я много тренируюсь.</a:t>
            </a:r>
            <a:endParaRPr lang="ru-RU" dirty="0"/>
          </a:p>
        </p:txBody>
      </p:sp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15" b="22515"/>
          <a:stretch>
            <a:fillRect/>
          </a:stretch>
        </p:blipFill>
        <p:spPr>
          <a:xfrm>
            <a:off x="2843808" y="404664"/>
            <a:ext cx="5925312" cy="4464496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112</Words>
  <Application>Microsoft Office PowerPoint</Application>
  <PresentationFormat>Экран (4:3)</PresentationFormat>
  <Paragraphs>20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Традиции нашей семьи</vt:lpstr>
      <vt:lpstr>Воспитанника ГБОУ СОШ№572 д/о №4. Мама: Головина Ирина  Николаевна. Папа: Головин Иван Валерьевич Сын: Головин Степан Иванович  6 лет.</vt:lpstr>
      <vt:lpstr>Зимой мы катаемся на коньках и играем в хоккей.</vt:lpstr>
      <vt:lpstr>Ходим на лыжах.</vt:lpstr>
      <vt:lpstr>Летом мы не только принимаем солнечные ванны…</vt:lpstr>
      <vt:lpstr>…но и укрепляем основные группы мышц.</vt:lpstr>
      <vt:lpstr>Закаляясь, мы бегаем босиком по воде и по снегу.</vt:lpstr>
      <vt:lpstr>Когда я выросту, то буду, как папа.</vt:lpstr>
      <vt:lpstr>А ещё мы ходим в бассейн.</vt:lpstr>
      <vt:lpstr>Там мы учимся плавать и нырять.</vt:lpstr>
      <vt:lpstr>У нас спортивная семья.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нашей семьи</dc:title>
  <dc:creator>Ирэн</dc:creator>
  <cp:lastModifiedBy>Ирэн</cp:lastModifiedBy>
  <cp:revision>55</cp:revision>
  <dcterms:created xsi:type="dcterms:W3CDTF">2015-01-25T10:20:30Z</dcterms:created>
  <dcterms:modified xsi:type="dcterms:W3CDTF">2015-04-05T17:10:38Z</dcterms:modified>
</cp:coreProperties>
</file>