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14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5CEC4-9544-418F-9EC5-39BDB95C5CD2}" type="datetimeFigureOut">
              <a:rPr lang="ru-RU" smtClean="0"/>
              <a:t>08.05.2016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39F3C-2E68-45C2-87CA-B7C31D9F21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очень разные…</a:t>
            </a:r>
            <a:endParaRPr lang="ru-RU" dirty="0"/>
          </a:p>
        </p:txBody>
      </p:sp>
      <p:pic>
        <p:nvPicPr>
          <p:cNvPr id="5" name="Содержимое 4" descr="15 я-кот Леопольд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963" y="1600200"/>
            <a:ext cx="3095074" cy="4525963"/>
          </a:xfrm>
        </p:spPr>
      </p:pic>
      <p:pic>
        <p:nvPicPr>
          <p:cNvPr id="6" name="Содержимое 5" descr="DSCN44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Совсем разные)))</a:t>
            </a:r>
            <a:endParaRPr lang="ru-RU" dirty="0"/>
          </a:p>
        </p:txBody>
      </p:sp>
      <p:pic>
        <p:nvPicPr>
          <p:cNvPr id="7" name="Содержимое 6" descr="DSCN16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 вот моя любимая роль(без слов в уголке с подушкой).</a:t>
            </a:r>
            <a:endParaRPr lang="ru-RU" dirty="0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39148" y="1600200"/>
            <a:ext cx="2865704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саду я провожу с детьми интегрированные занятия,</a:t>
            </a:r>
            <a:endParaRPr lang="ru-RU" dirty="0"/>
          </a:p>
        </p:txBody>
      </p:sp>
      <p:pic>
        <p:nvPicPr>
          <p:cNvPr id="9" name="Содержимое 8" descr="DSCN73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2" name="Содержимое 11" descr="DSCN73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Экспериментально-исследовательскую деятельность.</a:t>
            </a:r>
            <a:endParaRPr lang="ru-RU" dirty="0"/>
          </a:p>
        </p:txBody>
      </p:sp>
      <p:pic>
        <p:nvPicPr>
          <p:cNvPr id="8" name="Содержимое 7" descr="4подготовка к фильтраци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Содержимое 8" descr="DSCN77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Мы ежегодно сажаем, выращиваем </a:t>
            </a:r>
            <a:endParaRPr lang="ru-RU" dirty="0"/>
          </a:p>
        </p:txBody>
      </p:sp>
      <p:pic>
        <p:nvPicPr>
          <p:cNvPr id="5" name="Содержимое 4" descr="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в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едим лук.</a:t>
            </a:r>
            <a:endParaRPr lang="ru-RU" dirty="0"/>
          </a:p>
        </p:txBody>
      </p:sp>
      <p:pic>
        <p:nvPicPr>
          <p:cNvPr id="5" name="Содержимое 4" descr="DSCN77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DSCN743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детьми я провожу наблюдения и уход за растениями.</a:t>
            </a:r>
            <a:endParaRPr lang="ru-RU" dirty="0"/>
          </a:p>
        </p:txBody>
      </p:sp>
      <p:pic>
        <p:nvPicPr>
          <p:cNvPr id="5" name="Содержимое 4" descr="DSCN74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Организую досуги и тематические мероприятия.</a:t>
            </a:r>
            <a:endParaRPr lang="ru-RU" dirty="0"/>
          </a:p>
        </p:txBody>
      </p:sp>
      <p:pic>
        <p:nvPicPr>
          <p:cNvPr id="8" name="Содержимое 7" descr="DSCN01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Содержимое 8" descr="DSCN012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Традиционная организация театральной деятельности,</a:t>
            </a:r>
            <a:endParaRPr lang="ru-RU" dirty="0"/>
          </a:p>
        </p:txBody>
      </p:sp>
      <p:pic>
        <p:nvPicPr>
          <p:cNvPr id="5" name="Содержимое 4" descr="9 мая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DSCN774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Головина Ирина Николаевна. Окончила педагогический колледж №5.Работаю воспитателем с 1999 года.</a:t>
            </a:r>
            <a:endParaRPr lang="ru-RU" sz="2800" dirty="0"/>
          </a:p>
        </p:txBody>
      </p:sp>
      <p:pic>
        <p:nvPicPr>
          <p:cNvPr id="3074" name="Picture 2" descr="C:\Users\Ирэн\Documents\док Ира\Моя кучка\Ая\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00200"/>
            <a:ext cx="400096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 так же масленицы и сорок.</a:t>
            </a:r>
            <a:endParaRPr lang="ru-RU" dirty="0"/>
          </a:p>
        </p:txBody>
      </p:sp>
      <p:pic>
        <p:nvPicPr>
          <p:cNvPr id="5" name="Содержимое 4" descr="17 масленниц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82463"/>
            <a:ext cx="4038600" cy="2761436"/>
          </a:xfrm>
        </p:spPr>
      </p:pic>
      <p:pic>
        <p:nvPicPr>
          <p:cNvPr id="6" name="Содержимое 5" descr="DSCN27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Тематические дни: «День Космонавтики»</a:t>
            </a:r>
            <a:endParaRPr lang="ru-RU" dirty="0"/>
          </a:p>
        </p:txBody>
      </p:sp>
      <p:pic>
        <p:nvPicPr>
          <p:cNvPr id="5" name="Содержимое 4" descr="DSCN77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DSCN78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«День Здоровья».</a:t>
            </a:r>
            <a:endParaRPr lang="ru-RU" dirty="0"/>
          </a:p>
        </p:txBody>
      </p:sp>
      <p:pic>
        <p:nvPicPr>
          <p:cNvPr id="5" name="Содержимое 4" descr="DSCN781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DSCN782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саду я занимаюсь изготовлением поделок совместно с детьми</a:t>
            </a:r>
            <a:endParaRPr lang="ru-RU" dirty="0"/>
          </a:p>
        </p:txBody>
      </p:sp>
      <p:pic>
        <p:nvPicPr>
          <p:cNvPr id="5" name="Содержимое 4" descr="DSCN419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Содержимое 7" descr="DSCN54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</a:t>
            </a:r>
            <a:r>
              <a:rPr lang="ru-RU" dirty="0" smtClean="0"/>
              <a:t> организацией выставок домашних работ детей с родителями. </a:t>
            </a:r>
            <a:endParaRPr lang="ru-RU" dirty="0"/>
          </a:p>
        </p:txBody>
      </p:sp>
      <p:pic>
        <p:nvPicPr>
          <p:cNvPr id="5" name="Содержимое 4" descr="DSCN729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5122" name="Picture 2" descr="C:\Users\Ирэн\Desktop\НП2\фотогр\пасха\DSCN81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свободное время я умею веселиться и отдыхать с коллективом))</a:t>
            </a:r>
            <a:endParaRPr lang="ru-RU" dirty="0"/>
          </a:p>
        </p:txBody>
      </p:sp>
      <p:pic>
        <p:nvPicPr>
          <p:cNvPr id="8" name="Содержимое 7" descr="DSCN169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pic>
        <p:nvPicPr>
          <p:cNvPr id="7" name="Содержимое 6" descr="100_219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Более подробные материалы размещены на сайте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Я быстро влилась в работу и дружный коллектив сада.</a:t>
            </a:r>
            <a:endParaRPr lang="ru-RU" dirty="0"/>
          </a:p>
        </p:txBody>
      </p:sp>
      <p:pic>
        <p:nvPicPr>
          <p:cNvPr id="5" name="Содержимое 4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2061812"/>
            <a:ext cx="6253304" cy="453553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Регулярно прохожу курсы повышения квалификации.</a:t>
            </a:r>
            <a:endParaRPr lang="ru-RU" dirty="0"/>
          </a:p>
        </p:txBody>
      </p:sp>
      <p:pic>
        <p:nvPicPr>
          <p:cNvPr id="4" name="Содержимое 3" descr="DSC00110[1]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 участвую в состязаниях ДОУ.</a:t>
            </a:r>
            <a:endParaRPr lang="ru-RU" dirty="0"/>
          </a:p>
        </p:txBody>
      </p:sp>
      <p:pic>
        <p:nvPicPr>
          <p:cNvPr id="4" name="Содержимое 3" descr="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 меня есть много грамот, наград и благодарностей от родителей.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Содержимое 16" descr="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25354" y="2174875"/>
            <a:ext cx="2703880" cy="3951288"/>
          </a:xfrm>
        </p:spPr>
      </p:pic>
      <p:sp>
        <p:nvSpPr>
          <p:cNvPr id="19" name="Текст 1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 всё время работы я исполнила множество ролей.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1 сент 13г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95561" y="2174875"/>
            <a:ext cx="2963466" cy="39512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13 Во время выступления отвалилась(фикса-пришлось съесть ,наступила на подол и потеряла юбку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344367" y="2174875"/>
            <a:ext cx="2643091" cy="395128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Традиционно –снегурочка,</a:t>
            </a:r>
            <a:endParaRPr lang="ru-RU" dirty="0"/>
          </a:p>
        </p:txBody>
      </p:sp>
      <p:pic>
        <p:nvPicPr>
          <p:cNvPr id="14" name="Содержимое 13" descr="DSCN52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11429"/>
            <a:ext cx="4038600" cy="3703504"/>
          </a:xfrm>
        </p:spPr>
      </p:pic>
      <p:pic>
        <p:nvPicPr>
          <p:cNvPr id="15" name="Содержимое 14" descr="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38458" y="1600200"/>
            <a:ext cx="3058083" cy="4525963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 роли бывают разные…</a:t>
            </a:r>
            <a:endParaRPr lang="ru-RU" dirty="0"/>
          </a:p>
        </p:txBody>
      </p:sp>
      <p:pic>
        <p:nvPicPr>
          <p:cNvPr id="8" name="Содержимое 7" descr="12 А вы думали я только фей и снегурок играю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10148"/>
            <a:ext cx="4038600" cy="2706067"/>
          </a:xfrm>
        </p:spPr>
      </p:pic>
      <p:pic>
        <p:nvPicPr>
          <p:cNvPr id="9" name="Содержимое 8" descr="14Я-гном Лук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80507" y="1600200"/>
            <a:ext cx="2973986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178</Words>
  <Application>Microsoft Office PowerPoint</Application>
  <PresentationFormat>Экран (4:3)</PresentationFormat>
  <Paragraphs>25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Слайд 1</vt:lpstr>
      <vt:lpstr>Головина Ирина Николаевна. Окончила педагогический колледж №5.Работаю воспитателем с 1999 года.</vt:lpstr>
      <vt:lpstr>Я быстро влилась в работу и дружный коллектив сада.</vt:lpstr>
      <vt:lpstr>Регулярно прохожу курсы повышения квалификации.</vt:lpstr>
      <vt:lpstr>и участвую в состязаниях ДОУ.</vt:lpstr>
      <vt:lpstr>У меня есть много грамот, наград и благодарностей от родителей.</vt:lpstr>
      <vt:lpstr>За всё время работы я исполнила множество ролей.</vt:lpstr>
      <vt:lpstr>Традиционно –снегурочка,</vt:lpstr>
      <vt:lpstr>но роли бывают разные…</vt:lpstr>
      <vt:lpstr>очень разные…</vt:lpstr>
      <vt:lpstr>Совсем разные)))</vt:lpstr>
      <vt:lpstr>А вот моя любимая роль(без слов в уголке с подушкой).</vt:lpstr>
      <vt:lpstr>В саду я провожу с детьми интегрированные занятия,</vt:lpstr>
      <vt:lpstr>Экспериментально-исследовательскую деятельность.</vt:lpstr>
      <vt:lpstr>Мы ежегодно сажаем, выращиваем </vt:lpstr>
      <vt:lpstr>и едим лук.</vt:lpstr>
      <vt:lpstr>С детьми я провожу наблюдения и уход за растениями.</vt:lpstr>
      <vt:lpstr>Организую досуги и тематические мероприятия.</vt:lpstr>
      <vt:lpstr>Традиционная организация театральной деятельности,</vt:lpstr>
      <vt:lpstr>а так же масленицы и сорок.</vt:lpstr>
      <vt:lpstr>Тематические дни: «День Космонавтики»</vt:lpstr>
      <vt:lpstr>«День Здоровья».</vt:lpstr>
      <vt:lpstr>В саду я занимаюсь изготовлением поделок совместно с детьми</vt:lpstr>
      <vt:lpstr>и организацией выставок домашних работ детей с родителями. </vt:lpstr>
      <vt:lpstr>В свободное время я умею веселиться и отдыхать с коллективом))</vt:lpstr>
      <vt:lpstr>Более подробные материалы размещены на сайте 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Ирэн</dc:creator>
  <cp:lastModifiedBy>Ирэн</cp:lastModifiedBy>
  <cp:revision>14</cp:revision>
  <dcterms:created xsi:type="dcterms:W3CDTF">2016-05-08T14:46:21Z</dcterms:created>
  <dcterms:modified xsi:type="dcterms:W3CDTF">2016-05-08T17:00:07Z</dcterms:modified>
</cp:coreProperties>
</file>