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98B3AB-4A86-4851-B6CD-9C23CBD5B8B2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F84427-E87C-4B2E-A383-050B963A438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Экспериментально-исследовательская деятельность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(Опыты с водой)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Вода,как</a:t>
            </a:r>
            <a:r>
              <a:rPr lang="ru-RU" dirty="0" smtClean="0"/>
              <a:t> вещество текуча и не имеет формы 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Вода прозрачна, в ней можно растворить сыпучие вещества.</a:t>
            </a:r>
            <a:endParaRPr lang="ru-RU" dirty="0"/>
          </a:p>
        </p:txBody>
      </p:sp>
      <p:pic>
        <p:nvPicPr>
          <p:cNvPr id="7" name="Содержимое 6" descr="2вода прозрачн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3 приобретает цвет веществ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Фильтрация воды(подготовка)</a:t>
            </a:r>
            <a:endParaRPr lang="ru-RU" dirty="0"/>
          </a:p>
        </p:txBody>
      </p:sp>
      <p:pic>
        <p:nvPicPr>
          <p:cNvPr id="4" name="Содержимое 3" descr="4подготовка к фильтр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Фильтрация воды(опыт)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Воду с пропускают через фильтр.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Результат.</a:t>
            </a:r>
            <a:endParaRPr lang="ru-RU" sz="3200" dirty="0"/>
          </a:p>
        </p:txBody>
      </p:sp>
      <p:pic>
        <p:nvPicPr>
          <p:cNvPr id="9" name="Содержимое 8" descr="5 фильтрац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10" name="Содержимое 9" descr="6 результат песок на фильтр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Подготовка к опыту с газированной водой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" name="Рисунок 9" descr="7 залив газир минерал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Кладём виноградинку в газированную воду.</a:t>
            </a:r>
            <a:endParaRPr lang="ru-RU" dirty="0"/>
          </a:p>
        </p:txBody>
      </p:sp>
      <p:pic>
        <p:nvPicPr>
          <p:cNvPr id="7" name="Содержимое 6" descr="8 кладём виногради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Пузырьки газа выталкивают виноградинку  на верх.</a:t>
            </a:r>
            <a:endParaRPr lang="ru-RU" dirty="0"/>
          </a:p>
        </p:txBody>
      </p:sp>
      <p:pic>
        <p:nvPicPr>
          <p:cNvPr id="7" name="Содержимое 6" descr="9 пузырьки газа выталкив виног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59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Экспериментально-исследовательская деятельность</vt:lpstr>
      <vt:lpstr>Вода,как вещество текуча и не имеет формы .</vt:lpstr>
      <vt:lpstr>Вода прозрачна, в ней можно растворить сыпучие вещества.</vt:lpstr>
      <vt:lpstr>Фильтрация воды(подготовка)</vt:lpstr>
      <vt:lpstr>Фильтрация воды(опыт)</vt:lpstr>
      <vt:lpstr>Подготовка к опыту с газированной водой.</vt:lpstr>
      <vt:lpstr>Кладём виноградинку в газированную воду.</vt:lpstr>
      <vt:lpstr>Пузырьки газа выталкивают виноградинку  на верх.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Экспериментально-исследовательская деятельность</dc:title>
  <dc:creator>Ирэн</dc:creator>
  <cp:lastModifiedBy>Ирэн</cp:lastModifiedBy>
  <cp:revision>3</cp:revision>
  <dcterms:created xsi:type="dcterms:W3CDTF">2016-05-01T16:28:17Z</dcterms:created>
  <dcterms:modified xsi:type="dcterms:W3CDTF">2016-05-01T16:53:40Z</dcterms:modified>
</cp:coreProperties>
</file>