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82" r:id="rId3"/>
    <p:sldId id="284" r:id="rId4"/>
    <p:sldId id="258" r:id="rId5"/>
    <p:sldId id="283" r:id="rId6"/>
    <p:sldId id="257" r:id="rId7"/>
    <p:sldId id="259" r:id="rId8"/>
    <p:sldId id="262" r:id="rId9"/>
    <p:sldId id="289" r:id="rId10"/>
    <p:sldId id="280" r:id="rId11"/>
    <p:sldId id="287" r:id="rId12"/>
    <p:sldId id="285" r:id="rId13"/>
    <p:sldId id="275" r:id="rId14"/>
    <p:sldId id="277" r:id="rId15"/>
    <p:sldId id="276" r:id="rId16"/>
    <p:sldId id="274" r:id="rId17"/>
    <p:sldId id="279" r:id="rId18"/>
    <p:sldId id="286" r:id="rId19"/>
    <p:sldId id="278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55" d="100"/>
          <a:sy n="55" d="100"/>
        </p:scale>
        <p:origin x="-183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D959C-00B0-49D6-AAE2-B29A7A5CB013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1FAB6-531C-45C3-9FE0-CA6C7C5AC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1C8AD-CF11-4044-AB57-B4B7117211E3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A3E61-ADE6-4865-9259-A4E103AC88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F7308-FC4E-441D-A245-B344D3BBE109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0C8A9-C0B1-4380-9910-787AFAA2BF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E0D90-65C9-4516-9FB8-26DA71C2FFF5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F88E3-DD93-4362-858C-1E3511530A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307A1-C060-4877-A8FC-55B0F9A77562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29D3184-DC4A-4129-99C1-01D7963068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2A8A3-AE13-48F8-9DAB-BF087BADF044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54805-58A8-4132-9BAA-284B08C5C2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A7D15-2631-43BE-9B01-28D800E64369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50893-F5E3-49A7-8D61-885352B43D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3675D-0F80-45EB-A4AD-714C25D06EE9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F4664-00C9-4ED4-A725-A2C6FA078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2E03B-6F5F-43B8-AC0A-7420AC8F3C62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E82AE-A9B2-41F8-A134-0845520C8D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D4BA9-5E0C-45C7-8526-F26CC5112B5C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12D62-C70D-4409-BFB2-1FFDFE0C57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5702C-EFAD-4AEA-B5D1-75E9333C66F3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9557B-5EC6-4515-948D-17868EAA46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F8090AA-9ADE-4E20-906F-C468C7B5E5AD}" type="datetimeFigureOut">
              <a:rPr lang="ru-RU" smtClean="0"/>
              <a:pPr>
                <a:defRPr/>
              </a:pPr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E705653-195D-4DEC-8D2E-0BC2E5B985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\Desktop\103013045_large_0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237" cy="6857999"/>
          </a:xfrm>
          <a:prstGeom prst="rect">
            <a:avLst/>
          </a:prstGeom>
          <a:noFill/>
        </p:spPr>
      </p:pic>
      <p:pic>
        <p:nvPicPr>
          <p:cNvPr id="3" name="Picture 3" descr="C:\Users\dom\Desktop\сон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2947161" cy="41685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85860"/>
            <a:ext cx="4643470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Проект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Тема: «Знакомство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 русским народным костюмом»</a:t>
            </a:r>
            <a:endParaRPr lang="en-US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244334"/>
            <a:ext cx="414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Группа «Земляничка»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642918"/>
            <a:ext cx="721523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Выставка наших работ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204005" cy="278447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3116493" cy="233836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285992"/>
            <a:ext cx="4286201" cy="4106694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3840932" cy="288127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42918"/>
            <a:ext cx="4070347" cy="305423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14752"/>
            <a:ext cx="3284561" cy="246559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786190"/>
            <a:ext cx="3482974" cy="261325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143932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Русская народная игрушка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85926"/>
            <a:ext cx="3213268" cy="3732211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4141785" cy="2328955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214422"/>
            <a:ext cx="3070215" cy="2302482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707236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Выставка  « Вот какой кокошник»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3500462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3442692" cy="312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dom\Desktop\презентация\P110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928802"/>
            <a:ext cx="4178437" cy="31336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800105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Подбор дидактического материала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3894468" cy="334961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736"/>
            <a:ext cx="3219714" cy="241396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725826" cy="251381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642918"/>
            <a:ext cx="6286544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Мини музей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«Бабушкин сундучок»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2380884" cy="178433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C:\Users\dom\Desktop\презентация\P1100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2382739" cy="178697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143248"/>
            <a:ext cx="1757362" cy="234156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785926"/>
            <a:ext cx="3948120" cy="472907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6929486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ru-RU" sz="3200" b="1" i="1" dirty="0" err="1" smtClean="0">
                <a:solidFill>
                  <a:srgbClr val="FF0000"/>
                </a:solidFill>
                <a:latin typeface="Calibri" pitchFamily="34" charset="0"/>
              </a:rPr>
              <a:t>Косультации</a:t>
            </a:r>
            <a:r>
              <a:rPr lang="ru-RU" sz="3200" b="1" i="1" dirty="0" smtClean="0">
                <a:solidFill>
                  <a:srgbClr val="FF0000"/>
                </a:solidFill>
                <a:latin typeface="Calibri" pitchFamily="34" charset="0"/>
              </a:rPr>
              <a:t> для родителей</a:t>
            </a:r>
            <a:endParaRPr lang="ru-RU" sz="3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4429156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179223" y="1250141"/>
            <a:ext cx="3214710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714776" cy="278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00240"/>
            <a:ext cx="3355967" cy="25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7429552" cy="5197012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428604"/>
            <a:ext cx="742955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Проведение  праздника «Покров»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091510" cy="4719284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3819" y="0"/>
            <a:ext cx="9220200" cy="6858000"/>
          </a:xfrm>
          <a:prstGeom prst="rect">
            <a:avLst/>
          </a:prstGeom>
          <a:noFill/>
        </p:spPr>
      </p:pic>
      <p:pic>
        <p:nvPicPr>
          <p:cNvPr id="11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4296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Итоговое занятие «Русский народный костюм»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352925" cy="250983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14488"/>
            <a:ext cx="3321548" cy="357190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3483159"/>
            <a:ext cx="4071966" cy="294623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186" y="4357695"/>
            <a:ext cx="15308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141389" cy="11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00042"/>
            <a:ext cx="998513" cy="9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214414" y="857232"/>
            <a:ext cx="62865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«Русский национальный костюм  - это живая нить, уводящая нас в глубину веков, которая позволяет детям непосредственно прикоснутся к живой истории Отечества, познакомиться с мировым культурным наследием».                                                                   О.А. </a:t>
            </a:r>
            <a:r>
              <a:rPr lang="ru-RU" sz="4000" b="1" dirty="0" err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Ботякова</a:t>
            </a:r>
            <a:endParaRPr lang="ru-RU" sz="40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boretskaya1.jpg"/>
          <p:cNvPicPr>
            <a:picLocks noChangeAspect="1" noChangeArrowheads="1"/>
          </p:cNvPicPr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285860"/>
            <a:ext cx="7858180" cy="42165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Составила: воспитатель: Антипина Елена Фёдоровна</a:t>
            </a:r>
          </a:p>
          <a:p>
            <a:pPr algn="ctr"/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2016г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2000232" y="395288"/>
            <a:ext cx="5000660" cy="74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186" y="4357695"/>
            <a:ext cx="15308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1389" cy="11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00042"/>
            <a:ext cx="998513" cy="9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-214338"/>
            <a:ext cx="842968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Паспорт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Тема проекта :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«Русский народный костюм»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Авторы  проекта : воспитанники старшей группы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руководитель проекта - воспитатель группы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Антипина Елена Фёдоровна.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Вид проекта:      творческий, познавательный,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конструктивный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Характер контактов:  проект осуществлялся внутри одной возрастной группы,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в контакте с семьёй, воспитатели, муз. руководитель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Форма организации проекта:     фронтальная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Количество участников:  детей- 22человека,  родителей- 18человек, педагогов- 3 человека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Продолжительность:   средней продолжительности  - с сентября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2015г. По ноябрь 2015г.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2000232" y="395288"/>
            <a:ext cx="5000660" cy="74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186" y="4357695"/>
            <a:ext cx="15308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141389" cy="11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00042"/>
            <a:ext cx="998513" cy="9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71472" y="1214422"/>
            <a:ext cx="764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 русской национальной одежды многовековая история. Ее характер, сложившийся в быту многих поколений, соответствует внешнему облику, образу жизни, характеру труда русского народа.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Русский народный костюм – это источник творчества, который является объектом материальной и духовной культуры народа и его представления о прекрасном.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Русская национальная одежда – это своеобразная книга, научившись читать которую, можно узнать о традициях, обычаях и истории своего народа.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339850" y="9856788"/>
            <a:ext cx="5006975" cy="620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900">
                <a:latin typeface="Calibri" pitchFamily="34" charset="0"/>
              </a:rPr>
              <a:t>Итоговая шоу-презентация проекта «Театр народного костюма»</a:t>
            </a:r>
            <a:endParaRPr lang="ru-RU"/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2000232" y="395288"/>
            <a:ext cx="5000660" cy="74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Проблема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186" y="4357695"/>
            <a:ext cx="15308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141389" cy="11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00042"/>
            <a:ext cx="998513" cy="9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785794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Реализуя тему «Русский костюм» был о  проведено анкетирование среди родителей нашей группы «Одежда наших бабушек» . Родители отвечали на поставленные вопросы, многие затруднялись ответить. И дети захотели узнать, в какой одежде ходили бабушки и дедушки своих родителей. И  чем украшали одежду наших предков.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50083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Цель: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Познакомится с русским народным костюмом, с творчеством русского народа, его культурой и традициями.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Формировать представления о декоративно-прикладном искусстве русского народа, духовной культуре.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Развивать эстетический и художественный вкус.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Прививать интерес к русскому народному творчеству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.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Задачи: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Повышать педагогическую компетентность (родителей, детей, педагога) участников проекта посредством знакомства с русским народным костюмом.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Расширять представления о народной одежде, способах украшения, технике изготовления, материалах.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Приобщать к истокам народной культуры.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Воспитывать желание познавать лучшие традиции русского народа.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Развивать коммуникативные умения, навыки взаимодействия и сотрудничества.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sz="19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928802"/>
            <a:ext cx="131212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022" y="5286388"/>
            <a:ext cx="870978" cy="85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728935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785813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 этап – подготовительный (1 месяц):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- сбор информации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 чтение литературы, составление плана совместной работы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 подбор иллюстраций, анкетирование родителей, опрос детей, изготовление альбома по русскому народному творчеству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- Изготовление  картотеки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дидактичкие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игры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 консультации. «Русский костюм», «Золотая хохлома», «Роль фольклора в развитии детей»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- Создание мини музея «Бабушкин сундучок»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357166"/>
            <a:ext cx="8229600" cy="421484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2 этап – практический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 занятия с детьми, педагогами, родителями.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 родительское собрание, мастерские.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 показ театра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фланелеграфе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eaLnBrk="1" hangingPunct="1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Проведение  праздника осени  «Покров»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 выставка « Народная игрушка», «Золотая хохлома»</a:t>
            </a:r>
          </a:p>
          <a:p>
            <a:pPr eaLnBrk="1" hangingPunct="1">
              <a:buFont typeface="Arial" charset="0"/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3 этап – заключительный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Открытое мероприятие «Русский народный костюм»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Показ презентации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Проект«Русский народный костюм»</a:t>
            </a:r>
          </a:p>
          <a:p>
            <a:pPr eaLnBrk="1" hangingPunct="1">
              <a:buFont typeface="Arial" charset="0"/>
              <a:buNone/>
            </a:pPr>
            <a:endParaRPr lang="ru-RU" sz="32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-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603" y="1928802"/>
            <a:ext cx="2284397" cy="22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983" y="5072074"/>
            <a:ext cx="1570017" cy="153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498" y="0"/>
            <a:ext cx="17495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9603" y="1928802"/>
            <a:ext cx="2284397" cy="22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47726"/>
            <a:ext cx="2357422" cy="231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498" y="0"/>
            <a:ext cx="17495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28662" y="500042"/>
            <a:ext cx="628654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Работа с родителями</a:t>
            </a: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Анкетирование родителей  и опрос детей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Домашнее задание : творческая мастерская с детьми «творческая мастерская с детьми «Праздничный кокошник»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Выставка  вместе </a:t>
            </a:r>
            <a:r>
              <a:rPr lang="ru-RU" sz="2800" b="1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 мамой«Золотая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хохлома»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Выставка  семейного творчества«Народная игрушка»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Консультация «Фольклор в воспитании детей дошкольного возраста» </a:t>
            </a:r>
          </a:p>
          <a:p>
            <a:pPr>
              <a:buFont typeface="Wingdings" pitchFamily="2" charset="2"/>
              <a:buChar char="ü"/>
            </a:pPr>
            <a:endParaRPr lang="ru-RU" sz="28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1557</TotalTime>
  <Words>577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 народного костюма»</dc:title>
  <dc:creator>Watchtower</dc:creator>
  <cp:lastModifiedBy>Elena</cp:lastModifiedBy>
  <cp:revision>124</cp:revision>
  <dcterms:created xsi:type="dcterms:W3CDTF">2011-03-20T07:22:16Z</dcterms:created>
  <dcterms:modified xsi:type="dcterms:W3CDTF">2016-10-07T14:57:35Z</dcterms:modified>
</cp:coreProperties>
</file>